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4" r:id="rId2"/>
  </p:sldMasterIdLst>
  <p:notesMasterIdLst>
    <p:notesMasterId r:id="rId13"/>
  </p:notesMasterIdLst>
  <p:sldIdLst>
    <p:sldId id="256" r:id="rId3"/>
    <p:sldId id="290" r:id="rId4"/>
    <p:sldId id="258" r:id="rId5"/>
    <p:sldId id="257" r:id="rId6"/>
    <p:sldId id="285" r:id="rId7"/>
    <p:sldId id="291" r:id="rId8"/>
    <p:sldId id="282" r:id="rId9"/>
    <p:sldId id="287" r:id="rId10"/>
    <p:sldId id="292"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0A1012-FDFA-950D-105F-40D396DBE6D4}" name="Stach, Mary" initials="MS" userId="S::MStach@WASHOESCHOOLS.NET::38018dc2-05e1-45e8-a12e-149c440349ef" providerId="AD"/>
  <p188:author id="{DB626922-2CD3-C1EC-8018-D67DA9D3BC4F}" name="Ramsey, Leah" initials="RL" userId="S::leah.ramsey@washoeschools.net::2a4ebe89-4550-4ecf-87f3-a206f4096da4" providerId="AD"/>
  <p188:author id="{B464F827-D913-87AA-B730-CD94FA90A2DC}" name="Fernandez, Maria" initials="FM" userId="S::mdfernandez@washoeschools.net::afc4deed-8e6f-4b7d-a1fb-e0bc2f49ba88" providerId="AD"/>
  <p188:author id="{28C0BD45-945B-AC3F-AD34-F32A08E76D8B}" name="Weir, Katie Louise" initials="WK" userId="S::kweir@washoeschools.net::e93db6b9-c7f2-4b23-b1eb-4f2924f7d8a0" providerId="AD"/>
  <p188:author id="{B6E3CFAF-3195-792C-383E-7B8966F076B1}" name="Crain, D'Lisa" initials="CD" userId="S::dcrain@washoeschools.net::9fd620fc-578d-41b9-af04-5f60e70f1b56" providerId="AD"/>
  <p188:author id="{4159B2B9-45B1-9E7A-E842-60433BF2B1C4}" name="Ramsey, Leah" initials="" userId="S::Leah.Ramsey@WASHOESCHOOLS.NET::2a4ebe89-4550-4ecf-87f3-a206f4096da4" providerId="AD"/>
  <p188:author id="{AA26FCD6-5535-FA85-BE18-A96F1F087C5C}" name="Crain, D'Lisa" initials="DC" userId="S::DCrain@WASHOESCHOOLS.NET::9fd620fc-578d-41b9-af04-5f60e70f1b56" providerId="AD"/>
  <p188:author id="{C33E7AF8-1F5E-406D-4FBB-2C40191963B1}" name="Wright, Amy" initials="WA" userId="S::awright@washoeschools.net::fb4fa911-57fc-405a-84f1-fb93d60d7c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7"/>
    <a:srgbClr val="DDB405"/>
    <a:srgbClr val="156082"/>
    <a:srgbClr val="2E88AE"/>
    <a:srgbClr val="63C5DA"/>
    <a:srgbClr val="57A67A"/>
    <a:srgbClr val="015287"/>
    <a:srgbClr val="4B969E"/>
    <a:srgbClr val="2F89AE"/>
    <a:srgbClr val="57A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128D91-BCEB-5721-544B-E47F2072B4FB}" v="6" dt="2025-02-03T18:17:36.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878" autoAdjust="0"/>
  </p:normalViewPr>
  <p:slideViewPr>
    <p:cSldViewPr snapToGrid="0">
      <p:cViewPr varScale="1">
        <p:scale>
          <a:sx n="59" d="100"/>
          <a:sy n="59" d="100"/>
        </p:scale>
        <p:origin x="25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21621F-D5C5-4460-A9DD-F6454EA597B1}"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2600CAAC-7355-4723-9FE2-D37D2EEC833E}">
      <dgm:prSet phldrT="[Text]"/>
      <dgm:spPr/>
      <dgm:t>
        <a:bodyPr/>
        <a:lstStyle/>
        <a:p>
          <a:r>
            <a:rPr lang="en-US"/>
            <a:t>Capabilities (skills and knowledge)</a:t>
          </a:r>
        </a:p>
      </dgm:t>
    </dgm:pt>
    <dgm:pt modelId="{F77DF361-AF2B-4288-B191-C046CB622BBE}" type="parTrans" cxnId="{51B82621-0BCA-4F42-A81C-F3A967DA2C3E}">
      <dgm:prSet/>
      <dgm:spPr/>
      <dgm:t>
        <a:bodyPr/>
        <a:lstStyle/>
        <a:p>
          <a:endParaRPr lang="en-US"/>
        </a:p>
      </dgm:t>
    </dgm:pt>
    <dgm:pt modelId="{83A7D259-1A24-44B0-90DA-85B361B053AF}" type="sibTrans" cxnId="{51B82621-0BCA-4F42-A81C-F3A967DA2C3E}">
      <dgm:prSet/>
      <dgm:spPr/>
      <dgm:t>
        <a:bodyPr/>
        <a:lstStyle/>
        <a:p>
          <a:endParaRPr lang="en-US"/>
        </a:p>
      </dgm:t>
    </dgm:pt>
    <dgm:pt modelId="{296DFA43-D306-4479-B83C-3094C9013BF7}">
      <dgm:prSet phldrT="[Text]"/>
      <dgm:spPr/>
      <dgm:t>
        <a:bodyPr/>
        <a:lstStyle/>
        <a:p>
          <a:r>
            <a:rPr lang="en-US"/>
            <a:t>Connections (networks)</a:t>
          </a:r>
        </a:p>
      </dgm:t>
    </dgm:pt>
    <dgm:pt modelId="{9C525A0E-A842-4FF1-A5A9-66D56EC65042}" type="parTrans" cxnId="{403C5356-B4AF-4585-8692-B19686709917}">
      <dgm:prSet/>
      <dgm:spPr/>
      <dgm:t>
        <a:bodyPr/>
        <a:lstStyle/>
        <a:p>
          <a:endParaRPr lang="en-US"/>
        </a:p>
      </dgm:t>
    </dgm:pt>
    <dgm:pt modelId="{32E68E8C-AC35-4D24-BFF0-9EEA8C53D7F9}" type="sibTrans" cxnId="{403C5356-B4AF-4585-8692-B19686709917}">
      <dgm:prSet/>
      <dgm:spPr/>
      <dgm:t>
        <a:bodyPr/>
        <a:lstStyle/>
        <a:p>
          <a:endParaRPr lang="en-US"/>
        </a:p>
      </dgm:t>
    </dgm:pt>
    <dgm:pt modelId="{D8A1B53A-5FE2-4E9F-8C13-1996C81645A4}">
      <dgm:prSet phldrT="[Text]"/>
      <dgm:spPr/>
      <dgm:t>
        <a:bodyPr/>
        <a:lstStyle/>
        <a:p>
          <a:r>
            <a:rPr lang="en-US"/>
            <a:t>Cognition (shift in beliefs, values)</a:t>
          </a:r>
        </a:p>
      </dgm:t>
    </dgm:pt>
    <dgm:pt modelId="{6E937DBD-824E-4322-BB48-30C4F5186B02}" type="parTrans" cxnId="{7E89FE96-0C8B-46DD-8C5B-58A0BD3E2E13}">
      <dgm:prSet/>
      <dgm:spPr/>
      <dgm:t>
        <a:bodyPr/>
        <a:lstStyle/>
        <a:p>
          <a:endParaRPr lang="en-US"/>
        </a:p>
      </dgm:t>
    </dgm:pt>
    <dgm:pt modelId="{FFC8ADD9-9E2D-444F-A3D2-F7D610DBB4D0}" type="sibTrans" cxnId="{7E89FE96-0C8B-46DD-8C5B-58A0BD3E2E13}">
      <dgm:prSet/>
      <dgm:spPr/>
      <dgm:t>
        <a:bodyPr/>
        <a:lstStyle/>
        <a:p>
          <a:endParaRPr lang="en-US"/>
        </a:p>
      </dgm:t>
    </dgm:pt>
    <dgm:pt modelId="{607C007E-7139-497B-8711-8478D8CEDAF2}">
      <dgm:prSet phldrT="[Text]"/>
      <dgm:spPr/>
      <dgm:t>
        <a:bodyPr/>
        <a:lstStyle/>
        <a:p>
          <a:r>
            <a:rPr lang="en-US"/>
            <a:t>Confidence (self-efficacy) </a:t>
          </a:r>
        </a:p>
      </dgm:t>
    </dgm:pt>
    <dgm:pt modelId="{2888106A-6E4B-4182-BAA7-2438AEF53977}" type="parTrans" cxnId="{57F5BD38-727F-4CED-BF30-037D50D1A727}">
      <dgm:prSet/>
      <dgm:spPr/>
      <dgm:t>
        <a:bodyPr/>
        <a:lstStyle/>
        <a:p>
          <a:endParaRPr lang="en-US"/>
        </a:p>
      </dgm:t>
    </dgm:pt>
    <dgm:pt modelId="{E036E9A8-8AD5-4E7E-A990-00905CF9F574}" type="sibTrans" cxnId="{57F5BD38-727F-4CED-BF30-037D50D1A727}">
      <dgm:prSet/>
      <dgm:spPr/>
      <dgm:t>
        <a:bodyPr/>
        <a:lstStyle/>
        <a:p>
          <a:endParaRPr lang="en-US"/>
        </a:p>
      </dgm:t>
    </dgm:pt>
    <dgm:pt modelId="{D4A7A639-7D33-43BA-82E4-1D21FDC4739A}" type="pres">
      <dgm:prSet presAssocID="{DA21621F-D5C5-4460-A9DD-F6454EA597B1}" presName="linearFlow" presStyleCnt="0">
        <dgm:presLayoutVars>
          <dgm:dir/>
          <dgm:resizeHandles val="exact"/>
        </dgm:presLayoutVars>
      </dgm:prSet>
      <dgm:spPr/>
    </dgm:pt>
    <dgm:pt modelId="{F843613B-5C2A-41AA-95CE-7C3AF4ACAB8E}" type="pres">
      <dgm:prSet presAssocID="{2600CAAC-7355-4723-9FE2-D37D2EEC833E}" presName="composite" presStyleCnt="0"/>
      <dgm:spPr/>
    </dgm:pt>
    <dgm:pt modelId="{5114B9F1-5387-46AA-AFF5-C97C3CCD87DD}" type="pres">
      <dgm:prSet presAssocID="{2600CAAC-7355-4723-9FE2-D37D2EEC833E}" presName="imgShp"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with solid fill"/>
        </a:ext>
      </dgm:extLst>
    </dgm:pt>
    <dgm:pt modelId="{885BA854-9A66-4FC0-AA6B-DD35085DC474}" type="pres">
      <dgm:prSet presAssocID="{2600CAAC-7355-4723-9FE2-D37D2EEC833E}" presName="txShp" presStyleLbl="node1" presStyleIdx="0" presStyleCnt="4" custLinFactNeighborY="-6722">
        <dgm:presLayoutVars>
          <dgm:bulletEnabled val="1"/>
        </dgm:presLayoutVars>
      </dgm:prSet>
      <dgm:spPr/>
    </dgm:pt>
    <dgm:pt modelId="{29E08E97-4718-458E-B4CF-72BD4EE9AB28}" type="pres">
      <dgm:prSet presAssocID="{83A7D259-1A24-44B0-90DA-85B361B053AF}" presName="spacing" presStyleCnt="0"/>
      <dgm:spPr/>
    </dgm:pt>
    <dgm:pt modelId="{BF8C4533-F5C6-4797-A6C2-CE283BFEA9B3}" type="pres">
      <dgm:prSet presAssocID="{296DFA43-D306-4479-B83C-3094C9013BF7}" presName="composite" presStyleCnt="0"/>
      <dgm:spPr/>
    </dgm:pt>
    <dgm:pt modelId="{BF1207E8-4188-4CD2-99A8-1FFD05B03FB3}" type="pres">
      <dgm:prSet presAssocID="{296DFA43-D306-4479-B83C-3094C9013BF7}" presName="imgShp"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success with solid fill"/>
        </a:ext>
      </dgm:extLst>
    </dgm:pt>
    <dgm:pt modelId="{5A2B0231-EFF1-4C31-A232-3843BE408057}" type="pres">
      <dgm:prSet presAssocID="{296DFA43-D306-4479-B83C-3094C9013BF7}" presName="txShp" presStyleLbl="node1" presStyleIdx="1" presStyleCnt="4">
        <dgm:presLayoutVars>
          <dgm:bulletEnabled val="1"/>
        </dgm:presLayoutVars>
      </dgm:prSet>
      <dgm:spPr/>
    </dgm:pt>
    <dgm:pt modelId="{05BBF4E4-89FB-468A-BB74-99267963160F}" type="pres">
      <dgm:prSet presAssocID="{32E68E8C-AC35-4D24-BFF0-9EEA8C53D7F9}" presName="spacing" presStyleCnt="0"/>
      <dgm:spPr/>
    </dgm:pt>
    <dgm:pt modelId="{86B346C8-AABD-49D4-8F3D-E0BD99249AB2}" type="pres">
      <dgm:prSet presAssocID="{D8A1B53A-5FE2-4E9F-8C13-1996C81645A4}" presName="composite" presStyleCnt="0"/>
      <dgm:spPr/>
    </dgm:pt>
    <dgm:pt modelId="{6980A129-E3DC-43C3-A304-93D3234C4B08}" type="pres">
      <dgm:prSet presAssocID="{D8A1B53A-5FE2-4E9F-8C13-1996C81645A4}" presName="imgShp"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bulb with solid fill"/>
        </a:ext>
      </dgm:extLst>
    </dgm:pt>
    <dgm:pt modelId="{BE7BF935-9B36-4063-A622-BE45EAFB4349}" type="pres">
      <dgm:prSet presAssocID="{D8A1B53A-5FE2-4E9F-8C13-1996C81645A4}" presName="txShp" presStyleLbl="node1" presStyleIdx="2" presStyleCnt="4">
        <dgm:presLayoutVars>
          <dgm:bulletEnabled val="1"/>
        </dgm:presLayoutVars>
      </dgm:prSet>
      <dgm:spPr/>
    </dgm:pt>
    <dgm:pt modelId="{9AC42E2C-08A4-4153-BCB6-55112D8A0220}" type="pres">
      <dgm:prSet presAssocID="{FFC8ADD9-9E2D-444F-A3D2-F7D610DBB4D0}" presName="spacing" presStyleCnt="0"/>
      <dgm:spPr/>
    </dgm:pt>
    <dgm:pt modelId="{AC0BF2D2-02DA-4A0D-B442-68765487C11B}" type="pres">
      <dgm:prSet presAssocID="{607C007E-7139-497B-8711-8478D8CEDAF2}" presName="composite" presStyleCnt="0"/>
      <dgm:spPr/>
    </dgm:pt>
    <dgm:pt modelId="{8B75623F-EEB2-4AEA-9878-DF912CF99AD7}" type="pres">
      <dgm:prSet presAssocID="{607C007E-7139-497B-8711-8478D8CEDAF2}" presName="imgShp"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ody builder with solid fill"/>
        </a:ext>
      </dgm:extLst>
    </dgm:pt>
    <dgm:pt modelId="{B9D08AAB-F47C-4D12-8DE3-9A343FE17151}" type="pres">
      <dgm:prSet presAssocID="{607C007E-7139-497B-8711-8478D8CEDAF2}" presName="txShp" presStyleLbl="node1" presStyleIdx="3" presStyleCnt="4">
        <dgm:presLayoutVars>
          <dgm:bulletEnabled val="1"/>
        </dgm:presLayoutVars>
      </dgm:prSet>
      <dgm:spPr/>
    </dgm:pt>
  </dgm:ptLst>
  <dgm:cxnLst>
    <dgm:cxn modelId="{1160FD0D-BE33-47D1-A08E-8DFFD64FB05F}" type="presOf" srcId="{D8A1B53A-5FE2-4E9F-8C13-1996C81645A4}" destId="{BE7BF935-9B36-4063-A622-BE45EAFB4349}" srcOrd="0" destOrd="0" presId="urn:microsoft.com/office/officeart/2005/8/layout/vList3"/>
    <dgm:cxn modelId="{51B82621-0BCA-4F42-A81C-F3A967DA2C3E}" srcId="{DA21621F-D5C5-4460-A9DD-F6454EA597B1}" destId="{2600CAAC-7355-4723-9FE2-D37D2EEC833E}" srcOrd="0" destOrd="0" parTransId="{F77DF361-AF2B-4288-B191-C046CB622BBE}" sibTransId="{83A7D259-1A24-44B0-90DA-85B361B053AF}"/>
    <dgm:cxn modelId="{57F5BD38-727F-4CED-BF30-037D50D1A727}" srcId="{DA21621F-D5C5-4460-A9DD-F6454EA597B1}" destId="{607C007E-7139-497B-8711-8478D8CEDAF2}" srcOrd="3" destOrd="0" parTransId="{2888106A-6E4B-4182-BAA7-2438AEF53977}" sibTransId="{E036E9A8-8AD5-4E7E-A990-00905CF9F574}"/>
    <dgm:cxn modelId="{36F7913B-0820-4550-B80B-BD1FAF0558AF}" type="presOf" srcId="{607C007E-7139-497B-8711-8478D8CEDAF2}" destId="{B9D08AAB-F47C-4D12-8DE3-9A343FE17151}" srcOrd="0" destOrd="0" presId="urn:microsoft.com/office/officeart/2005/8/layout/vList3"/>
    <dgm:cxn modelId="{98789550-9E70-49B2-8BA5-13986540718C}" type="presOf" srcId="{2600CAAC-7355-4723-9FE2-D37D2EEC833E}" destId="{885BA854-9A66-4FC0-AA6B-DD35085DC474}" srcOrd="0" destOrd="0" presId="urn:microsoft.com/office/officeart/2005/8/layout/vList3"/>
    <dgm:cxn modelId="{403C5356-B4AF-4585-8692-B19686709917}" srcId="{DA21621F-D5C5-4460-A9DD-F6454EA597B1}" destId="{296DFA43-D306-4479-B83C-3094C9013BF7}" srcOrd="1" destOrd="0" parTransId="{9C525A0E-A842-4FF1-A5A9-66D56EC65042}" sibTransId="{32E68E8C-AC35-4D24-BFF0-9EEA8C53D7F9}"/>
    <dgm:cxn modelId="{7E89FE96-0C8B-46DD-8C5B-58A0BD3E2E13}" srcId="{DA21621F-D5C5-4460-A9DD-F6454EA597B1}" destId="{D8A1B53A-5FE2-4E9F-8C13-1996C81645A4}" srcOrd="2" destOrd="0" parTransId="{6E937DBD-824E-4322-BB48-30C4F5186B02}" sibTransId="{FFC8ADD9-9E2D-444F-A3D2-F7D610DBB4D0}"/>
    <dgm:cxn modelId="{711983C3-080D-4720-B22F-487ACE39536F}" type="presOf" srcId="{DA21621F-D5C5-4460-A9DD-F6454EA597B1}" destId="{D4A7A639-7D33-43BA-82E4-1D21FDC4739A}" srcOrd="0" destOrd="0" presId="urn:microsoft.com/office/officeart/2005/8/layout/vList3"/>
    <dgm:cxn modelId="{CAF047C7-878D-4CA8-8746-683249C1F7DC}" type="presOf" srcId="{296DFA43-D306-4479-B83C-3094C9013BF7}" destId="{5A2B0231-EFF1-4C31-A232-3843BE408057}" srcOrd="0" destOrd="0" presId="urn:microsoft.com/office/officeart/2005/8/layout/vList3"/>
    <dgm:cxn modelId="{182F2D3C-BD8A-41E4-92C2-9C668F84F003}" type="presParOf" srcId="{D4A7A639-7D33-43BA-82E4-1D21FDC4739A}" destId="{F843613B-5C2A-41AA-95CE-7C3AF4ACAB8E}" srcOrd="0" destOrd="0" presId="urn:microsoft.com/office/officeart/2005/8/layout/vList3"/>
    <dgm:cxn modelId="{9F74B66B-9676-4BE3-8070-A31B23C2241E}" type="presParOf" srcId="{F843613B-5C2A-41AA-95CE-7C3AF4ACAB8E}" destId="{5114B9F1-5387-46AA-AFF5-C97C3CCD87DD}" srcOrd="0" destOrd="0" presId="urn:microsoft.com/office/officeart/2005/8/layout/vList3"/>
    <dgm:cxn modelId="{BB44AF70-AEC2-4904-BCEA-F3A9B7BC2620}" type="presParOf" srcId="{F843613B-5C2A-41AA-95CE-7C3AF4ACAB8E}" destId="{885BA854-9A66-4FC0-AA6B-DD35085DC474}" srcOrd="1" destOrd="0" presId="urn:microsoft.com/office/officeart/2005/8/layout/vList3"/>
    <dgm:cxn modelId="{3EF93C5E-8B66-44BC-BD71-D6F29231DADB}" type="presParOf" srcId="{D4A7A639-7D33-43BA-82E4-1D21FDC4739A}" destId="{29E08E97-4718-458E-B4CF-72BD4EE9AB28}" srcOrd="1" destOrd="0" presId="urn:microsoft.com/office/officeart/2005/8/layout/vList3"/>
    <dgm:cxn modelId="{46E05793-078F-415D-A0A3-43804B37311C}" type="presParOf" srcId="{D4A7A639-7D33-43BA-82E4-1D21FDC4739A}" destId="{BF8C4533-F5C6-4797-A6C2-CE283BFEA9B3}" srcOrd="2" destOrd="0" presId="urn:microsoft.com/office/officeart/2005/8/layout/vList3"/>
    <dgm:cxn modelId="{BE81919A-7719-4BB2-A0A0-4D0BB0396745}" type="presParOf" srcId="{BF8C4533-F5C6-4797-A6C2-CE283BFEA9B3}" destId="{BF1207E8-4188-4CD2-99A8-1FFD05B03FB3}" srcOrd="0" destOrd="0" presId="urn:microsoft.com/office/officeart/2005/8/layout/vList3"/>
    <dgm:cxn modelId="{F52A8ED6-5510-435E-9758-BC42FD7ACADF}" type="presParOf" srcId="{BF8C4533-F5C6-4797-A6C2-CE283BFEA9B3}" destId="{5A2B0231-EFF1-4C31-A232-3843BE408057}" srcOrd="1" destOrd="0" presId="urn:microsoft.com/office/officeart/2005/8/layout/vList3"/>
    <dgm:cxn modelId="{E1AF57F5-611D-4619-B118-7C8544DE0E7B}" type="presParOf" srcId="{D4A7A639-7D33-43BA-82E4-1D21FDC4739A}" destId="{05BBF4E4-89FB-468A-BB74-99267963160F}" srcOrd="3" destOrd="0" presId="urn:microsoft.com/office/officeart/2005/8/layout/vList3"/>
    <dgm:cxn modelId="{52E3AA53-878B-4133-8524-2E94CA988367}" type="presParOf" srcId="{D4A7A639-7D33-43BA-82E4-1D21FDC4739A}" destId="{86B346C8-AABD-49D4-8F3D-E0BD99249AB2}" srcOrd="4" destOrd="0" presId="urn:microsoft.com/office/officeart/2005/8/layout/vList3"/>
    <dgm:cxn modelId="{75B0B384-0F05-433A-BA85-18B4BE854B8E}" type="presParOf" srcId="{86B346C8-AABD-49D4-8F3D-E0BD99249AB2}" destId="{6980A129-E3DC-43C3-A304-93D3234C4B08}" srcOrd="0" destOrd="0" presId="urn:microsoft.com/office/officeart/2005/8/layout/vList3"/>
    <dgm:cxn modelId="{FE3E8B99-8470-4A57-90FD-055A86C51D13}" type="presParOf" srcId="{86B346C8-AABD-49D4-8F3D-E0BD99249AB2}" destId="{BE7BF935-9B36-4063-A622-BE45EAFB4349}" srcOrd="1" destOrd="0" presId="urn:microsoft.com/office/officeart/2005/8/layout/vList3"/>
    <dgm:cxn modelId="{48B321B7-513B-4C2D-9D23-A65EC6953F8E}" type="presParOf" srcId="{D4A7A639-7D33-43BA-82E4-1D21FDC4739A}" destId="{9AC42E2C-08A4-4153-BCB6-55112D8A0220}" srcOrd="5" destOrd="0" presId="urn:microsoft.com/office/officeart/2005/8/layout/vList3"/>
    <dgm:cxn modelId="{01CA64BF-C136-4413-AA92-9A8CC5DB7504}" type="presParOf" srcId="{D4A7A639-7D33-43BA-82E4-1D21FDC4739A}" destId="{AC0BF2D2-02DA-4A0D-B442-68765487C11B}" srcOrd="6" destOrd="0" presId="urn:microsoft.com/office/officeart/2005/8/layout/vList3"/>
    <dgm:cxn modelId="{F123E541-9B25-451A-BDE6-2695C7297171}" type="presParOf" srcId="{AC0BF2D2-02DA-4A0D-B442-68765487C11B}" destId="{8B75623F-EEB2-4AEA-9878-DF912CF99AD7}" srcOrd="0" destOrd="0" presId="urn:microsoft.com/office/officeart/2005/8/layout/vList3"/>
    <dgm:cxn modelId="{9B9181CD-E86E-4211-A132-07D5D9F46AAF}" type="presParOf" srcId="{AC0BF2D2-02DA-4A0D-B442-68765487C11B}" destId="{B9D08AAB-F47C-4D12-8DE3-9A343FE1715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BA854-9A66-4FC0-AA6B-DD35085DC474}">
      <dsp:nvSpPr>
        <dsp:cNvPr id="0" name=""/>
        <dsp:cNvSpPr/>
      </dsp:nvSpPr>
      <dsp:spPr>
        <a:xfrm rot="10800000">
          <a:off x="1633085" y="0"/>
          <a:ext cx="5504000" cy="986959"/>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222"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a:t>Capabilities (skills and knowledge)</a:t>
          </a:r>
        </a:p>
      </dsp:txBody>
      <dsp:txXfrm rot="10800000">
        <a:off x="1879825" y="0"/>
        <a:ext cx="5257260" cy="986959"/>
      </dsp:txXfrm>
    </dsp:sp>
    <dsp:sp modelId="{5114B9F1-5387-46AA-AFF5-C97C3CCD87DD}">
      <dsp:nvSpPr>
        <dsp:cNvPr id="0" name=""/>
        <dsp:cNvSpPr/>
      </dsp:nvSpPr>
      <dsp:spPr>
        <a:xfrm>
          <a:off x="1139606" y="2779"/>
          <a:ext cx="986959" cy="98695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2B0231-EFF1-4C31-A232-3843BE408057}">
      <dsp:nvSpPr>
        <dsp:cNvPr id="0" name=""/>
        <dsp:cNvSpPr/>
      </dsp:nvSpPr>
      <dsp:spPr>
        <a:xfrm rot="10800000">
          <a:off x="1633085" y="1284353"/>
          <a:ext cx="5504000" cy="986959"/>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222"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a:t>Connections (networks)</a:t>
          </a:r>
        </a:p>
      </dsp:txBody>
      <dsp:txXfrm rot="10800000">
        <a:off x="1879825" y="1284353"/>
        <a:ext cx="5257260" cy="986959"/>
      </dsp:txXfrm>
    </dsp:sp>
    <dsp:sp modelId="{BF1207E8-4188-4CD2-99A8-1FFD05B03FB3}">
      <dsp:nvSpPr>
        <dsp:cNvPr id="0" name=""/>
        <dsp:cNvSpPr/>
      </dsp:nvSpPr>
      <dsp:spPr>
        <a:xfrm>
          <a:off x="1139606" y="1284353"/>
          <a:ext cx="986959" cy="98695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7BF935-9B36-4063-A622-BE45EAFB4349}">
      <dsp:nvSpPr>
        <dsp:cNvPr id="0" name=""/>
        <dsp:cNvSpPr/>
      </dsp:nvSpPr>
      <dsp:spPr>
        <a:xfrm rot="10800000">
          <a:off x="1633085" y="2565927"/>
          <a:ext cx="5504000" cy="986959"/>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222"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a:t>Cognition (shift in beliefs, values)</a:t>
          </a:r>
        </a:p>
      </dsp:txBody>
      <dsp:txXfrm rot="10800000">
        <a:off x="1879825" y="2565927"/>
        <a:ext cx="5257260" cy="986959"/>
      </dsp:txXfrm>
    </dsp:sp>
    <dsp:sp modelId="{6980A129-E3DC-43C3-A304-93D3234C4B08}">
      <dsp:nvSpPr>
        <dsp:cNvPr id="0" name=""/>
        <dsp:cNvSpPr/>
      </dsp:nvSpPr>
      <dsp:spPr>
        <a:xfrm>
          <a:off x="1139606" y="2565927"/>
          <a:ext cx="986959" cy="986959"/>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D08AAB-F47C-4D12-8DE3-9A343FE17151}">
      <dsp:nvSpPr>
        <dsp:cNvPr id="0" name=""/>
        <dsp:cNvSpPr/>
      </dsp:nvSpPr>
      <dsp:spPr>
        <a:xfrm rot="10800000">
          <a:off x="1633085" y="3847501"/>
          <a:ext cx="5504000" cy="986959"/>
        </a:xfrm>
        <a:prstGeom prst="homePlat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222"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a:t>Confidence (self-efficacy) </a:t>
          </a:r>
        </a:p>
      </dsp:txBody>
      <dsp:txXfrm rot="10800000">
        <a:off x="1879825" y="3847501"/>
        <a:ext cx="5257260" cy="986959"/>
      </dsp:txXfrm>
    </dsp:sp>
    <dsp:sp modelId="{8B75623F-EEB2-4AEA-9878-DF912CF99AD7}">
      <dsp:nvSpPr>
        <dsp:cNvPr id="0" name=""/>
        <dsp:cNvSpPr/>
      </dsp:nvSpPr>
      <dsp:spPr>
        <a:xfrm>
          <a:off x="1139606" y="3847501"/>
          <a:ext cx="986959" cy="986959"/>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D5AD3-2992-4298-BC47-33619F2BF2F0}"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A499A-C99E-49E6-BDDC-A716E38EFA46}" type="slidenum">
              <a:rPr lang="en-US" smtClean="0"/>
              <a:t>‹#›</a:t>
            </a:fld>
            <a:endParaRPr lang="en-US"/>
          </a:p>
        </p:txBody>
      </p:sp>
    </p:spTree>
    <p:extLst>
      <p:ext uri="{BB962C8B-B14F-4D97-AF65-F5344CB8AC3E}">
        <p14:creationId xmlns:p14="http://schemas.microsoft.com/office/powerpoint/2010/main" val="2508300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2DA499A-C99E-49E6-BDDC-A716E38EFA46}" type="slidenum">
              <a:rPr lang="en-US" smtClean="0"/>
              <a:t>2</a:t>
            </a:fld>
            <a:endParaRPr lang="en-US"/>
          </a:p>
        </p:txBody>
      </p:sp>
    </p:spTree>
    <p:extLst>
      <p:ext uri="{BB962C8B-B14F-4D97-AF65-F5344CB8AC3E}">
        <p14:creationId xmlns:p14="http://schemas.microsoft.com/office/powerpoint/2010/main" val="59683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2DA499A-C99E-49E6-BDDC-A716E38EFA46}" type="slidenum">
              <a:rPr lang="en-US" smtClean="0"/>
              <a:t>3</a:t>
            </a:fld>
            <a:endParaRPr lang="en-US"/>
          </a:p>
        </p:txBody>
      </p:sp>
    </p:spTree>
    <p:extLst>
      <p:ext uri="{BB962C8B-B14F-4D97-AF65-F5344CB8AC3E}">
        <p14:creationId xmlns:p14="http://schemas.microsoft.com/office/powerpoint/2010/main" val="287932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2DA499A-C99E-49E6-BDDC-A716E38EFA46}" type="slidenum">
              <a:rPr lang="en-US" smtClean="0"/>
              <a:t>4</a:t>
            </a:fld>
            <a:endParaRPr lang="en-US"/>
          </a:p>
        </p:txBody>
      </p:sp>
    </p:spTree>
    <p:extLst>
      <p:ext uri="{BB962C8B-B14F-4D97-AF65-F5344CB8AC3E}">
        <p14:creationId xmlns:p14="http://schemas.microsoft.com/office/powerpoint/2010/main" val="341031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a:ea typeface="Calibri"/>
              <a:cs typeface="Calibri"/>
            </a:endParaRPr>
          </a:p>
        </p:txBody>
      </p:sp>
      <p:sp>
        <p:nvSpPr>
          <p:cNvPr id="4" name="Slide Number Placeholder 3"/>
          <p:cNvSpPr>
            <a:spLocks noGrp="1"/>
          </p:cNvSpPr>
          <p:nvPr>
            <p:ph type="sldNum" sz="quarter" idx="5"/>
          </p:nvPr>
        </p:nvSpPr>
        <p:spPr/>
        <p:txBody>
          <a:bodyPr/>
          <a:lstStyle/>
          <a:p>
            <a:fld id="{B2DA499A-C99E-49E6-BDDC-A716E38EFA46}" type="slidenum">
              <a:rPr lang="en-US" smtClean="0"/>
              <a:t>5</a:t>
            </a:fld>
            <a:endParaRPr lang="en-US"/>
          </a:p>
        </p:txBody>
      </p:sp>
    </p:spTree>
    <p:extLst>
      <p:ext uri="{BB962C8B-B14F-4D97-AF65-F5344CB8AC3E}">
        <p14:creationId xmlns:p14="http://schemas.microsoft.com/office/powerpoint/2010/main" val="328108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2DA499A-C99E-49E6-BDDC-A716E38EFA46}" type="slidenum">
              <a:rPr lang="en-US" smtClean="0"/>
              <a:t>7</a:t>
            </a:fld>
            <a:endParaRPr lang="en-US"/>
          </a:p>
        </p:txBody>
      </p:sp>
    </p:spTree>
    <p:extLst>
      <p:ext uri="{BB962C8B-B14F-4D97-AF65-F5344CB8AC3E}">
        <p14:creationId xmlns:p14="http://schemas.microsoft.com/office/powerpoint/2010/main" val="51772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C0AC1-7DA2-5615-0B82-B9AA0586D3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D54ED-F1A2-3DFF-902A-C8893A7820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CBE053-0CE1-2173-2CE5-0DFD1454CEB6}"/>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2894483B-69B3-B612-8346-4D238D93AB3F}"/>
              </a:ext>
            </a:extLst>
          </p:cNvPr>
          <p:cNvSpPr>
            <a:spLocks noGrp="1"/>
          </p:cNvSpPr>
          <p:nvPr>
            <p:ph type="sldNum" sz="quarter" idx="5"/>
          </p:nvPr>
        </p:nvSpPr>
        <p:spPr/>
        <p:txBody>
          <a:bodyPr/>
          <a:lstStyle/>
          <a:p>
            <a:fld id="{B2DA499A-C99E-49E6-BDDC-A716E38EFA46}" type="slidenum">
              <a:rPr lang="en-US" smtClean="0"/>
              <a:t>8</a:t>
            </a:fld>
            <a:endParaRPr lang="en-US"/>
          </a:p>
        </p:txBody>
      </p:sp>
    </p:spTree>
    <p:extLst>
      <p:ext uri="{BB962C8B-B14F-4D97-AF65-F5344CB8AC3E}">
        <p14:creationId xmlns:p14="http://schemas.microsoft.com/office/powerpoint/2010/main" val="84871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2DA499A-C99E-49E6-BDDC-A716E38EFA46}" type="slidenum">
              <a:rPr lang="en-US" smtClean="0"/>
              <a:t>9</a:t>
            </a:fld>
            <a:endParaRPr lang="en-US"/>
          </a:p>
        </p:txBody>
      </p:sp>
    </p:spTree>
    <p:extLst>
      <p:ext uri="{BB962C8B-B14F-4D97-AF65-F5344CB8AC3E}">
        <p14:creationId xmlns:p14="http://schemas.microsoft.com/office/powerpoint/2010/main" val="3861115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2DA499A-C99E-49E6-BDDC-A716E38EFA46}" type="slidenum">
              <a:rPr lang="en-US" smtClean="0"/>
              <a:t>10</a:t>
            </a:fld>
            <a:endParaRPr lang="en-US"/>
          </a:p>
        </p:txBody>
      </p:sp>
    </p:spTree>
    <p:extLst>
      <p:ext uri="{BB962C8B-B14F-4D97-AF65-F5344CB8AC3E}">
        <p14:creationId xmlns:p14="http://schemas.microsoft.com/office/powerpoint/2010/main" val="159267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9C74-0184-D91B-A3C0-EDC807E79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DA330C-789F-3899-51F7-D9420B2C47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1E22BC-EFAB-3782-AA3D-DFF71ED9E8C7}"/>
              </a:ext>
            </a:extLst>
          </p:cNvPr>
          <p:cNvSpPr>
            <a:spLocks noGrp="1"/>
          </p:cNvSpPr>
          <p:nvPr>
            <p:ph type="dt" sz="half" idx="10"/>
          </p:nvPr>
        </p:nvSpPr>
        <p:spPr/>
        <p:txBody>
          <a:bodyPr/>
          <a:lstStyle/>
          <a:p>
            <a:fld id="{813BA1CF-AF03-4E35-A252-8528CB96AD36}" type="datetimeFigureOut">
              <a:rPr lang="en-US" smtClean="0"/>
              <a:t>2/3/2025</a:t>
            </a:fld>
            <a:endParaRPr lang="en-US"/>
          </a:p>
        </p:txBody>
      </p:sp>
      <p:sp>
        <p:nvSpPr>
          <p:cNvPr id="5" name="Footer Placeholder 4">
            <a:extLst>
              <a:ext uri="{FF2B5EF4-FFF2-40B4-BE49-F238E27FC236}">
                <a16:creationId xmlns:a16="http://schemas.microsoft.com/office/drawing/2014/main" id="{70D7FB1A-DF36-D5D7-5358-7AE4DFD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FDACC-387F-E3FB-8E6B-4E81DB91B1F9}"/>
              </a:ext>
            </a:extLst>
          </p:cNvPr>
          <p:cNvSpPr>
            <a:spLocks noGrp="1"/>
          </p:cNvSpPr>
          <p:nvPr>
            <p:ph type="sldNum" sz="quarter" idx="12"/>
          </p:nvPr>
        </p:nvSpPr>
        <p:spPr/>
        <p:txBody>
          <a:bodyPr/>
          <a:lstStyle/>
          <a:p>
            <a:fld id="{07C6340E-A2F6-49E7-BFFE-F3640F705E54}" type="slidenum">
              <a:rPr lang="en-US" smtClean="0"/>
              <a:t>‹#›</a:t>
            </a:fld>
            <a:endParaRPr lang="en-US"/>
          </a:p>
        </p:txBody>
      </p:sp>
    </p:spTree>
    <p:extLst>
      <p:ext uri="{BB962C8B-B14F-4D97-AF65-F5344CB8AC3E}">
        <p14:creationId xmlns:p14="http://schemas.microsoft.com/office/powerpoint/2010/main" val="408270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B11C-1AE2-72B1-65C6-5252E82A0F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741C2-7351-55EE-BFDF-2DECE881C7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F5311-5279-C1C4-AA19-32106E2AB05E}"/>
              </a:ext>
            </a:extLst>
          </p:cNvPr>
          <p:cNvSpPr>
            <a:spLocks noGrp="1"/>
          </p:cNvSpPr>
          <p:nvPr>
            <p:ph type="dt" sz="half" idx="10"/>
          </p:nvPr>
        </p:nvSpPr>
        <p:spPr/>
        <p:txBody>
          <a:bodyPr/>
          <a:lstStyle/>
          <a:p>
            <a:fld id="{813BA1CF-AF03-4E35-A252-8528CB96AD36}" type="datetimeFigureOut">
              <a:rPr lang="en-US" smtClean="0"/>
              <a:t>2/3/2025</a:t>
            </a:fld>
            <a:endParaRPr lang="en-US"/>
          </a:p>
        </p:txBody>
      </p:sp>
      <p:sp>
        <p:nvSpPr>
          <p:cNvPr id="5" name="Footer Placeholder 4">
            <a:extLst>
              <a:ext uri="{FF2B5EF4-FFF2-40B4-BE49-F238E27FC236}">
                <a16:creationId xmlns:a16="http://schemas.microsoft.com/office/drawing/2014/main" id="{B79ABF16-E1E2-42DD-6EC9-0CFC71798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5D233-3A80-5AE0-5E95-1D1DCEB28289}"/>
              </a:ext>
            </a:extLst>
          </p:cNvPr>
          <p:cNvSpPr>
            <a:spLocks noGrp="1"/>
          </p:cNvSpPr>
          <p:nvPr>
            <p:ph type="sldNum" sz="quarter" idx="12"/>
          </p:nvPr>
        </p:nvSpPr>
        <p:spPr/>
        <p:txBody>
          <a:bodyPr/>
          <a:lstStyle/>
          <a:p>
            <a:fld id="{07C6340E-A2F6-49E7-BFFE-F3640F705E54}" type="slidenum">
              <a:rPr lang="en-US" smtClean="0"/>
              <a:t>‹#›</a:t>
            </a:fld>
            <a:endParaRPr lang="en-US"/>
          </a:p>
        </p:txBody>
      </p:sp>
    </p:spTree>
    <p:extLst>
      <p:ext uri="{BB962C8B-B14F-4D97-AF65-F5344CB8AC3E}">
        <p14:creationId xmlns:p14="http://schemas.microsoft.com/office/powerpoint/2010/main" val="61837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94C25-3C88-1BCA-6A7F-8C884D27AD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75C732-08FA-819C-E94A-DDCB952438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E7A8D-5675-AD35-FEFA-33EC80D4313A}"/>
              </a:ext>
            </a:extLst>
          </p:cNvPr>
          <p:cNvSpPr>
            <a:spLocks noGrp="1"/>
          </p:cNvSpPr>
          <p:nvPr>
            <p:ph type="dt" sz="half" idx="10"/>
          </p:nvPr>
        </p:nvSpPr>
        <p:spPr/>
        <p:txBody>
          <a:bodyPr/>
          <a:lstStyle/>
          <a:p>
            <a:fld id="{813BA1CF-AF03-4E35-A252-8528CB96AD36}" type="datetimeFigureOut">
              <a:rPr lang="en-US" smtClean="0"/>
              <a:t>2/3/2025</a:t>
            </a:fld>
            <a:endParaRPr lang="en-US"/>
          </a:p>
        </p:txBody>
      </p:sp>
      <p:sp>
        <p:nvSpPr>
          <p:cNvPr id="5" name="Footer Placeholder 4">
            <a:extLst>
              <a:ext uri="{FF2B5EF4-FFF2-40B4-BE49-F238E27FC236}">
                <a16:creationId xmlns:a16="http://schemas.microsoft.com/office/drawing/2014/main" id="{801F95CE-8480-0086-D3A8-228F2A937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EE6E6-9CFA-4085-1D8A-1316E914DF68}"/>
              </a:ext>
            </a:extLst>
          </p:cNvPr>
          <p:cNvSpPr>
            <a:spLocks noGrp="1"/>
          </p:cNvSpPr>
          <p:nvPr>
            <p:ph type="sldNum" sz="quarter" idx="12"/>
          </p:nvPr>
        </p:nvSpPr>
        <p:spPr/>
        <p:txBody>
          <a:bodyPr/>
          <a:lstStyle/>
          <a:p>
            <a:fld id="{07C6340E-A2F6-49E7-BFFE-F3640F705E54}" type="slidenum">
              <a:rPr lang="en-US" smtClean="0"/>
              <a:t>‹#›</a:t>
            </a:fld>
            <a:endParaRPr lang="en-US"/>
          </a:p>
        </p:txBody>
      </p:sp>
    </p:spTree>
    <p:extLst>
      <p:ext uri="{BB962C8B-B14F-4D97-AF65-F5344CB8AC3E}">
        <p14:creationId xmlns:p14="http://schemas.microsoft.com/office/powerpoint/2010/main" val="2901486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2F86-9BBE-F4B4-F507-20B274666C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EA1483-866B-4DEF-2D76-538A8CB257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9E924C-979D-2D1E-DCAF-7E7CFD306BE1}"/>
              </a:ext>
            </a:extLst>
          </p:cNvPr>
          <p:cNvSpPr>
            <a:spLocks noGrp="1"/>
          </p:cNvSpPr>
          <p:nvPr>
            <p:ph type="dt" sz="half" idx="10"/>
          </p:nvPr>
        </p:nvSpPr>
        <p:spPr/>
        <p:txBody>
          <a:bodyPr/>
          <a:lstStyle/>
          <a:p>
            <a:fld id="{0893CC95-0670-EC41-8F10-B2CEF9E1FCA2}" type="datetimeFigureOut">
              <a:rPr lang="en-US" smtClean="0"/>
              <a:t>2/3/2025</a:t>
            </a:fld>
            <a:endParaRPr lang="en-US"/>
          </a:p>
        </p:txBody>
      </p:sp>
      <p:sp>
        <p:nvSpPr>
          <p:cNvPr id="5" name="Footer Placeholder 4">
            <a:extLst>
              <a:ext uri="{FF2B5EF4-FFF2-40B4-BE49-F238E27FC236}">
                <a16:creationId xmlns:a16="http://schemas.microsoft.com/office/drawing/2014/main" id="{5A07DAF8-BF19-2921-342C-6815D1DB2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BD319-4961-5531-40F8-6CBFE7804FAA}"/>
              </a:ext>
            </a:extLst>
          </p:cNvPr>
          <p:cNvSpPr>
            <a:spLocks noGrp="1"/>
          </p:cNvSpPr>
          <p:nvPr>
            <p:ph type="sldNum" sz="quarter" idx="12"/>
          </p:nvPr>
        </p:nvSpPr>
        <p:spPr/>
        <p:txBody>
          <a:bodyPr/>
          <a:lstStyle/>
          <a:p>
            <a:fld id="{946A7D30-52C4-6A42-8ADE-397A0C0496FF}" type="slidenum">
              <a:rPr lang="en-US" smtClean="0"/>
              <a:t>‹#›</a:t>
            </a:fld>
            <a:endParaRPr lang="en-US"/>
          </a:p>
        </p:txBody>
      </p:sp>
    </p:spTree>
    <p:extLst>
      <p:ext uri="{BB962C8B-B14F-4D97-AF65-F5344CB8AC3E}">
        <p14:creationId xmlns:p14="http://schemas.microsoft.com/office/powerpoint/2010/main" val="1745373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7DD6-DA93-EDD1-896B-2CF83B435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734E3C-54A0-4D94-CBD1-3D05A0567B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B7AC3-E23E-3330-B245-885867933D8D}"/>
              </a:ext>
            </a:extLst>
          </p:cNvPr>
          <p:cNvSpPr>
            <a:spLocks noGrp="1"/>
          </p:cNvSpPr>
          <p:nvPr>
            <p:ph type="dt" sz="half" idx="10"/>
          </p:nvPr>
        </p:nvSpPr>
        <p:spPr/>
        <p:txBody>
          <a:bodyPr/>
          <a:lstStyle/>
          <a:p>
            <a:fld id="{0893CC95-0670-EC41-8F10-B2CEF9E1FCA2}" type="datetimeFigureOut">
              <a:rPr lang="en-US" smtClean="0"/>
              <a:t>2/3/2025</a:t>
            </a:fld>
            <a:endParaRPr lang="en-US"/>
          </a:p>
        </p:txBody>
      </p:sp>
      <p:sp>
        <p:nvSpPr>
          <p:cNvPr id="5" name="Footer Placeholder 4">
            <a:extLst>
              <a:ext uri="{FF2B5EF4-FFF2-40B4-BE49-F238E27FC236}">
                <a16:creationId xmlns:a16="http://schemas.microsoft.com/office/drawing/2014/main" id="{C00E5C37-EA94-C41B-280A-76E931B55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2A784-4A3D-48F0-A955-A65F59C03827}"/>
              </a:ext>
            </a:extLst>
          </p:cNvPr>
          <p:cNvSpPr>
            <a:spLocks noGrp="1"/>
          </p:cNvSpPr>
          <p:nvPr>
            <p:ph type="sldNum" sz="quarter" idx="12"/>
          </p:nvPr>
        </p:nvSpPr>
        <p:spPr/>
        <p:txBody>
          <a:bodyPr/>
          <a:lstStyle/>
          <a:p>
            <a:fld id="{946A7D30-52C4-6A42-8ADE-397A0C0496FF}" type="slidenum">
              <a:rPr lang="en-US" smtClean="0"/>
              <a:t>‹#›</a:t>
            </a:fld>
            <a:endParaRPr lang="en-US"/>
          </a:p>
        </p:txBody>
      </p:sp>
      <p:pic>
        <p:nvPicPr>
          <p:cNvPr id="7" name="Picture 2">
            <a:extLst>
              <a:ext uri="{FF2B5EF4-FFF2-40B4-BE49-F238E27FC236}">
                <a16:creationId xmlns:a16="http://schemas.microsoft.com/office/drawing/2014/main" id="{7B7B9770-A806-ACFB-DADB-1BE89554F3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394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F8AF-3EFC-6250-8103-1A3D7E2650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F35E3C-7934-BC4A-917E-A49DFB63E5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9BABAF-6818-0A1B-5448-13CED7BB4AAD}"/>
              </a:ext>
            </a:extLst>
          </p:cNvPr>
          <p:cNvSpPr>
            <a:spLocks noGrp="1"/>
          </p:cNvSpPr>
          <p:nvPr>
            <p:ph type="dt" sz="half" idx="10"/>
          </p:nvPr>
        </p:nvSpPr>
        <p:spPr/>
        <p:txBody>
          <a:bodyPr/>
          <a:lstStyle/>
          <a:p>
            <a:fld id="{421769DC-03D8-4D17-AF01-CB8F7961A76B}" type="datetimeFigureOut">
              <a:rPr lang="en-US" smtClean="0"/>
              <a:t>2/3/2025</a:t>
            </a:fld>
            <a:endParaRPr lang="en-US"/>
          </a:p>
        </p:txBody>
      </p:sp>
      <p:sp>
        <p:nvSpPr>
          <p:cNvPr id="5" name="Footer Placeholder 4">
            <a:extLst>
              <a:ext uri="{FF2B5EF4-FFF2-40B4-BE49-F238E27FC236}">
                <a16:creationId xmlns:a16="http://schemas.microsoft.com/office/drawing/2014/main" id="{22968B5C-06BC-D237-CABC-C2B1B1DB4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8CAC1-3E71-DECE-4730-4519ABEB4674}"/>
              </a:ext>
            </a:extLst>
          </p:cNvPr>
          <p:cNvSpPr>
            <a:spLocks noGrp="1"/>
          </p:cNvSpPr>
          <p:nvPr>
            <p:ph type="sldNum" sz="quarter" idx="12"/>
          </p:nvPr>
        </p:nvSpPr>
        <p:spPr/>
        <p:txBody>
          <a:bodyPr/>
          <a:lstStyle/>
          <a:p>
            <a:fld id="{677890BC-8DB7-44BE-8A63-FDDE9380F54E}" type="slidenum">
              <a:rPr lang="en-US" smtClean="0"/>
              <a:t>‹#›</a:t>
            </a:fld>
            <a:endParaRPr lang="en-US"/>
          </a:p>
        </p:txBody>
      </p:sp>
    </p:spTree>
    <p:extLst>
      <p:ext uri="{BB962C8B-B14F-4D97-AF65-F5344CB8AC3E}">
        <p14:creationId xmlns:p14="http://schemas.microsoft.com/office/powerpoint/2010/main" val="1395469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779C-8D61-C14C-4C76-DAAB339001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7475AB-8866-E4FF-D637-9510E55963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471ADF-BCF9-5487-7E4A-14C236A1F7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1D521C-37E8-172C-28EA-A6EC3221DB18}"/>
              </a:ext>
            </a:extLst>
          </p:cNvPr>
          <p:cNvSpPr>
            <a:spLocks noGrp="1"/>
          </p:cNvSpPr>
          <p:nvPr>
            <p:ph type="dt" sz="half" idx="10"/>
          </p:nvPr>
        </p:nvSpPr>
        <p:spPr/>
        <p:txBody>
          <a:bodyPr/>
          <a:lstStyle/>
          <a:p>
            <a:fld id="{421769DC-03D8-4D17-AF01-CB8F7961A76B}" type="datetimeFigureOut">
              <a:rPr lang="en-US" smtClean="0"/>
              <a:t>2/3/2025</a:t>
            </a:fld>
            <a:endParaRPr lang="en-US"/>
          </a:p>
        </p:txBody>
      </p:sp>
      <p:sp>
        <p:nvSpPr>
          <p:cNvPr id="6" name="Footer Placeholder 5">
            <a:extLst>
              <a:ext uri="{FF2B5EF4-FFF2-40B4-BE49-F238E27FC236}">
                <a16:creationId xmlns:a16="http://schemas.microsoft.com/office/drawing/2014/main" id="{4EB8B588-32A2-FF77-F861-9B51784553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54180-A015-C6CD-E48E-4ABFD927DBF4}"/>
              </a:ext>
            </a:extLst>
          </p:cNvPr>
          <p:cNvSpPr>
            <a:spLocks noGrp="1"/>
          </p:cNvSpPr>
          <p:nvPr>
            <p:ph type="sldNum" sz="quarter" idx="12"/>
          </p:nvPr>
        </p:nvSpPr>
        <p:spPr/>
        <p:txBody>
          <a:bodyPr/>
          <a:lstStyle/>
          <a:p>
            <a:fld id="{677890BC-8DB7-44BE-8A63-FDDE9380F54E}" type="slidenum">
              <a:rPr lang="en-US" smtClean="0"/>
              <a:t>‹#›</a:t>
            </a:fld>
            <a:endParaRPr lang="en-US"/>
          </a:p>
        </p:txBody>
      </p:sp>
    </p:spTree>
    <p:extLst>
      <p:ext uri="{BB962C8B-B14F-4D97-AF65-F5344CB8AC3E}">
        <p14:creationId xmlns:p14="http://schemas.microsoft.com/office/powerpoint/2010/main" val="3293262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0A6A9-AF00-807F-4C2B-EC3D657C61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925404-31CD-CA2F-C27F-713EB00219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9C1684-38E8-FF7D-0878-5FF120C9C8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58C417-BDB6-05DF-DD37-28C824099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E3F982-245B-9E57-DCBE-A287880F9E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747BA2-43A4-FA47-BCEC-05E9B2299EDB}"/>
              </a:ext>
            </a:extLst>
          </p:cNvPr>
          <p:cNvSpPr>
            <a:spLocks noGrp="1"/>
          </p:cNvSpPr>
          <p:nvPr>
            <p:ph type="dt" sz="half" idx="10"/>
          </p:nvPr>
        </p:nvSpPr>
        <p:spPr/>
        <p:txBody>
          <a:bodyPr/>
          <a:lstStyle/>
          <a:p>
            <a:fld id="{421769DC-03D8-4D17-AF01-CB8F7961A76B}" type="datetimeFigureOut">
              <a:rPr lang="en-US" smtClean="0"/>
              <a:t>2/3/2025</a:t>
            </a:fld>
            <a:endParaRPr lang="en-US"/>
          </a:p>
        </p:txBody>
      </p:sp>
      <p:sp>
        <p:nvSpPr>
          <p:cNvPr id="8" name="Footer Placeholder 7">
            <a:extLst>
              <a:ext uri="{FF2B5EF4-FFF2-40B4-BE49-F238E27FC236}">
                <a16:creationId xmlns:a16="http://schemas.microsoft.com/office/drawing/2014/main" id="{BE0E4775-F5DF-C5DD-D6F9-3A2C2B2096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3ACE38-0BAC-D446-755B-22D9FCC56A4C}"/>
              </a:ext>
            </a:extLst>
          </p:cNvPr>
          <p:cNvSpPr>
            <a:spLocks noGrp="1"/>
          </p:cNvSpPr>
          <p:nvPr>
            <p:ph type="sldNum" sz="quarter" idx="12"/>
          </p:nvPr>
        </p:nvSpPr>
        <p:spPr/>
        <p:txBody>
          <a:bodyPr/>
          <a:lstStyle/>
          <a:p>
            <a:fld id="{677890BC-8DB7-44BE-8A63-FDDE9380F54E}" type="slidenum">
              <a:rPr lang="en-US" smtClean="0"/>
              <a:t>‹#›</a:t>
            </a:fld>
            <a:endParaRPr lang="en-US"/>
          </a:p>
        </p:txBody>
      </p:sp>
    </p:spTree>
    <p:extLst>
      <p:ext uri="{BB962C8B-B14F-4D97-AF65-F5344CB8AC3E}">
        <p14:creationId xmlns:p14="http://schemas.microsoft.com/office/powerpoint/2010/main" val="2331033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3DDC-5C53-3723-6476-124626BE02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D0A416-19B8-9DBE-1408-E514B85533A1}"/>
              </a:ext>
            </a:extLst>
          </p:cNvPr>
          <p:cNvSpPr>
            <a:spLocks noGrp="1"/>
          </p:cNvSpPr>
          <p:nvPr>
            <p:ph type="dt" sz="half" idx="10"/>
          </p:nvPr>
        </p:nvSpPr>
        <p:spPr/>
        <p:txBody>
          <a:bodyPr/>
          <a:lstStyle/>
          <a:p>
            <a:fld id="{421769DC-03D8-4D17-AF01-CB8F7961A76B}" type="datetimeFigureOut">
              <a:rPr lang="en-US" smtClean="0"/>
              <a:t>2/3/2025</a:t>
            </a:fld>
            <a:endParaRPr lang="en-US"/>
          </a:p>
        </p:txBody>
      </p:sp>
      <p:sp>
        <p:nvSpPr>
          <p:cNvPr id="4" name="Footer Placeholder 3">
            <a:extLst>
              <a:ext uri="{FF2B5EF4-FFF2-40B4-BE49-F238E27FC236}">
                <a16:creationId xmlns:a16="http://schemas.microsoft.com/office/drawing/2014/main" id="{E701ECB1-8E80-BD6E-233C-E07A4F427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635C39-E1BD-DDD9-9CC2-BE53DCC3C54D}"/>
              </a:ext>
            </a:extLst>
          </p:cNvPr>
          <p:cNvSpPr>
            <a:spLocks noGrp="1"/>
          </p:cNvSpPr>
          <p:nvPr>
            <p:ph type="sldNum" sz="quarter" idx="12"/>
          </p:nvPr>
        </p:nvSpPr>
        <p:spPr/>
        <p:txBody>
          <a:bodyPr/>
          <a:lstStyle/>
          <a:p>
            <a:fld id="{677890BC-8DB7-44BE-8A63-FDDE9380F54E}" type="slidenum">
              <a:rPr lang="en-US" smtClean="0"/>
              <a:t>‹#›</a:t>
            </a:fld>
            <a:endParaRPr lang="en-US"/>
          </a:p>
        </p:txBody>
      </p:sp>
    </p:spTree>
    <p:extLst>
      <p:ext uri="{BB962C8B-B14F-4D97-AF65-F5344CB8AC3E}">
        <p14:creationId xmlns:p14="http://schemas.microsoft.com/office/powerpoint/2010/main" val="2560129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F51D2E-7CD7-9C64-2E15-CF13CC68E0A4}"/>
              </a:ext>
            </a:extLst>
          </p:cNvPr>
          <p:cNvSpPr>
            <a:spLocks noGrp="1"/>
          </p:cNvSpPr>
          <p:nvPr>
            <p:ph type="dt" sz="half" idx="10"/>
          </p:nvPr>
        </p:nvSpPr>
        <p:spPr/>
        <p:txBody>
          <a:bodyPr/>
          <a:lstStyle/>
          <a:p>
            <a:fld id="{421769DC-03D8-4D17-AF01-CB8F7961A76B}" type="datetimeFigureOut">
              <a:rPr lang="en-US" smtClean="0"/>
              <a:t>2/3/2025</a:t>
            </a:fld>
            <a:endParaRPr lang="en-US"/>
          </a:p>
        </p:txBody>
      </p:sp>
      <p:sp>
        <p:nvSpPr>
          <p:cNvPr id="3" name="Footer Placeholder 2">
            <a:extLst>
              <a:ext uri="{FF2B5EF4-FFF2-40B4-BE49-F238E27FC236}">
                <a16:creationId xmlns:a16="http://schemas.microsoft.com/office/drawing/2014/main" id="{5C54F96A-2F61-DA70-CDDA-7BCB576E0D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E4768A-67E3-E1EB-8E55-8AF952061414}"/>
              </a:ext>
            </a:extLst>
          </p:cNvPr>
          <p:cNvSpPr>
            <a:spLocks noGrp="1"/>
          </p:cNvSpPr>
          <p:nvPr>
            <p:ph type="sldNum" sz="quarter" idx="12"/>
          </p:nvPr>
        </p:nvSpPr>
        <p:spPr/>
        <p:txBody>
          <a:bodyPr/>
          <a:lstStyle/>
          <a:p>
            <a:fld id="{677890BC-8DB7-44BE-8A63-FDDE9380F54E}" type="slidenum">
              <a:rPr lang="en-US" smtClean="0"/>
              <a:t>‹#›</a:t>
            </a:fld>
            <a:endParaRPr lang="en-US"/>
          </a:p>
        </p:txBody>
      </p:sp>
    </p:spTree>
    <p:extLst>
      <p:ext uri="{BB962C8B-B14F-4D97-AF65-F5344CB8AC3E}">
        <p14:creationId xmlns:p14="http://schemas.microsoft.com/office/powerpoint/2010/main" val="249934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2094-2BDF-B4E3-A457-118469D80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D03000-2BA1-94CB-8058-4B5205B818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9CF093-E455-A051-A67D-82CC7AA33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1A1E03-5A52-5A58-B52D-F8CA04B82419}"/>
              </a:ext>
            </a:extLst>
          </p:cNvPr>
          <p:cNvSpPr>
            <a:spLocks noGrp="1"/>
          </p:cNvSpPr>
          <p:nvPr>
            <p:ph type="dt" sz="half" idx="10"/>
          </p:nvPr>
        </p:nvSpPr>
        <p:spPr/>
        <p:txBody>
          <a:bodyPr/>
          <a:lstStyle/>
          <a:p>
            <a:fld id="{421769DC-03D8-4D17-AF01-CB8F7961A76B}" type="datetimeFigureOut">
              <a:rPr lang="en-US" smtClean="0"/>
              <a:t>2/3/2025</a:t>
            </a:fld>
            <a:endParaRPr lang="en-US"/>
          </a:p>
        </p:txBody>
      </p:sp>
      <p:sp>
        <p:nvSpPr>
          <p:cNvPr id="6" name="Footer Placeholder 5">
            <a:extLst>
              <a:ext uri="{FF2B5EF4-FFF2-40B4-BE49-F238E27FC236}">
                <a16:creationId xmlns:a16="http://schemas.microsoft.com/office/drawing/2014/main" id="{32F8063B-F7C4-67E2-A08C-EEF7614B6C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9F523-B3F8-DF5A-ED55-530CCEF3EFDC}"/>
              </a:ext>
            </a:extLst>
          </p:cNvPr>
          <p:cNvSpPr>
            <a:spLocks noGrp="1"/>
          </p:cNvSpPr>
          <p:nvPr>
            <p:ph type="sldNum" sz="quarter" idx="12"/>
          </p:nvPr>
        </p:nvSpPr>
        <p:spPr/>
        <p:txBody>
          <a:bodyPr/>
          <a:lstStyle/>
          <a:p>
            <a:fld id="{677890BC-8DB7-44BE-8A63-FDDE9380F54E}" type="slidenum">
              <a:rPr lang="en-US" smtClean="0"/>
              <a:t>‹#›</a:t>
            </a:fld>
            <a:endParaRPr lang="en-US"/>
          </a:p>
        </p:txBody>
      </p:sp>
    </p:spTree>
    <p:extLst>
      <p:ext uri="{BB962C8B-B14F-4D97-AF65-F5344CB8AC3E}">
        <p14:creationId xmlns:p14="http://schemas.microsoft.com/office/powerpoint/2010/main" val="288736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F8AE-F146-4B84-17BA-FEA6AD57AB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6860AD-E1E3-0ED9-3591-E8E9464F4D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FB6B0-2D0C-0879-BE19-D37F7850996B}"/>
              </a:ext>
            </a:extLst>
          </p:cNvPr>
          <p:cNvSpPr>
            <a:spLocks noGrp="1"/>
          </p:cNvSpPr>
          <p:nvPr>
            <p:ph type="dt" sz="half" idx="10"/>
          </p:nvPr>
        </p:nvSpPr>
        <p:spPr/>
        <p:txBody>
          <a:bodyPr/>
          <a:lstStyle/>
          <a:p>
            <a:fld id="{813BA1CF-AF03-4E35-A252-8528CB96AD36}" type="datetimeFigureOut">
              <a:rPr lang="en-US" smtClean="0"/>
              <a:t>2/3/2025</a:t>
            </a:fld>
            <a:endParaRPr lang="en-US"/>
          </a:p>
        </p:txBody>
      </p:sp>
      <p:sp>
        <p:nvSpPr>
          <p:cNvPr id="5" name="Footer Placeholder 4">
            <a:extLst>
              <a:ext uri="{FF2B5EF4-FFF2-40B4-BE49-F238E27FC236}">
                <a16:creationId xmlns:a16="http://schemas.microsoft.com/office/drawing/2014/main" id="{7142CBF1-20F9-0B9D-AE51-A349CC89F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53339-21C8-5F39-C01C-AB9D60E3C839}"/>
              </a:ext>
            </a:extLst>
          </p:cNvPr>
          <p:cNvSpPr>
            <a:spLocks noGrp="1"/>
          </p:cNvSpPr>
          <p:nvPr>
            <p:ph type="sldNum" sz="quarter" idx="12"/>
          </p:nvPr>
        </p:nvSpPr>
        <p:spPr/>
        <p:txBody>
          <a:bodyPr/>
          <a:lstStyle/>
          <a:p>
            <a:fld id="{07C6340E-A2F6-49E7-BFFE-F3640F705E54}" type="slidenum">
              <a:rPr lang="en-US" smtClean="0"/>
              <a:t>‹#›</a:t>
            </a:fld>
            <a:endParaRPr lang="en-US"/>
          </a:p>
        </p:txBody>
      </p:sp>
    </p:spTree>
    <p:extLst>
      <p:ext uri="{BB962C8B-B14F-4D97-AF65-F5344CB8AC3E}">
        <p14:creationId xmlns:p14="http://schemas.microsoft.com/office/powerpoint/2010/main" val="690313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912CF-C4BF-C453-ADBF-5CE70B0D0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1DA92F-1912-4E69-801C-5DF6AD1FCA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298164-A11E-7066-D640-F932F376D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77FC6-B8E0-6DE6-4E50-E757FB7BF45D}"/>
              </a:ext>
            </a:extLst>
          </p:cNvPr>
          <p:cNvSpPr>
            <a:spLocks noGrp="1"/>
          </p:cNvSpPr>
          <p:nvPr>
            <p:ph type="dt" sz="half" idx="10"/>
          </p:nvPr>
        </p:nvSpPr>
        <p:spPr/>
        <p:txBody>
          <a:bodyPr/>
          <a:lstStyle/>
          <a:p>
            <a:fld id="{421769DC-03D8-4D17-AF01-CB8F7961A76B}" type="datetimeFigureOut">
              <a:rPr lang="en-US" smtClean="0"/>
              <a:t>2/3/2025</a:t>
            </a:fld>
            <a:endParaRPr lang="en-US"/>
          </a:p>
        </p:txBody>
      </p:sp>
      <p:sp>
        <p:nvSpPr>
          <p:cNvPr id="6" name="Footer Placeholder 5">
            <a:extLst>
              <a:ext uri="{FF2B5EF4-FFF2-40B4-BE49-F238E27FC236}">
                <a16:creationId xmlns:a16="http://schemas.microsoft.com/office/drawing/2014/main" id="{D6BBE37B-EFC0-9612-883C-01194EACB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B0DF0-D4CF-FD7C-3C2A-F0C609137C93}"/>
              </a:ext>
            </a:extLst>
          </p:cNvPr>
          <p:cNvSpPr>
            <a:spLocks noGrp="1"/>
          </p:cNvSpPr>
          <p:nvPr>
            <p:ph type="sldNum" sz="quarter" idx="12"/>
          </p:nvPr>
        </p:nvSpPr>
        <p:spPr/>
        <p:txBody>
          <a:bodyPr/>
          <a:lstStyle/>
          <a:p>
            <a:fld id="{677890BC-8DB7-44BE-8A63-FDDE9380F54E}" type="slidenum">
              <a:rPr lang="en-US" smtClean="0"/>
              <a:t>‹#›</a:t>
            </a:fld>
            <a:endParaRPr lang="en-US"/>
          </a:p>
        </p:txBody>
      </p:sp>
    </p:spTree>
    <p:extLst>
      <p:ext uri="{BB962C8B-B14F-4D97-AF65-F5344CB8AC3E}">
        <p14:creationId xmlns:p14="http://schemas.microsoft.com/office/powerpoint/2010/main" val="2112334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5BC9-8C1A-F4A3-9313-6A395FD72F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8AD45B-AE6B-A9AC-D196-86A786D819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4DA44-A296-5200-2522-52BBEEDF387C}"/>
              </a:ext>
            </a:extLst>
          </p:cNvPr>
          <p:cNvSpPr>
            <a:spLocks noGrp="1"/>
          </p:cNvSpPr>
          <p:nvPr>
            <p:ph type="dt" sz="half" idx="10"/>
          </p:nvPr>
        </p:nvSpPr>
        <p:spPr/>
        <p:txBody>
          <a:bodyPr/>
          <a:lstStyle/>
          <a:p>
            <a:fld id="{421769DC-03D8-4D17-AF01-CB8F7961A76B}" type="datetimeFigureOut">
              <a:rPr lang="en-US" smtClean="0"/>
              <a:t>2/3/2025</a:t>
            </a:fld>
            <a:endParaRPr lang="en-US"/>
          </a:p>
        </p:txBody>
      </p:sp>
      <p:sp>
        <p:nvSpPr>
          <p:cNvPr id="5" name="Footer Placeholder 4">
            <a:extLst>
              <a:ext uri="{FF2B5EF4-FFF2-40B4-BE49-F238E27FC236}">
                <a16:creationId xmlns:a16="http://schemas.microsoft.com/office/drawing/2014/main" id="{13ED7CD4-A43C-49D0-6D10-E94930D93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8187D-9745-164A-05C5-AD370F175A9F}"/>
              </a:ext>
            </a:extLst>
          </p:cNvPr>
          <p:cNvSpPr>
            <a:spLocks noGrp="1"/>
          </p:cNvSpPr>
          <p:nvPr>
            <p:ph type="sldNum" sz="quarter" idx="12"/>
          </p:nvPr>
        </p:nvSpPr>
        <p:spPr/>
        <p:txBody>
          <a:bodyPr/>
          <a:lstStyle/>
          <a:p>
            <a:fld id="{677890BC-8DB7-44BE-8A63-FDDE9380F54E}" type="slidenum">
              <a:rPr lang="en-US" smtClean="0"/>
              <a:t>‹#›</a:t>
            </a:fld>
            <a:endParaRPr lang="en-US"/>
          </a:p>
        </p:txBody>
      </p:sp>
    </p:spTree>
    <p:extLst>
      <p:ext uri="{BB962C8B-B14F-4D97-AF65-F5344CB8AC3E}">
        <p14:creationId xmlns:p14="http://schemas.microsoft.com/office/powerpoint/2010/main" val="3767489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FBB088-C94B-EC64-58BD-D48307424C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9C589D-B5E5-5149-97DA-AA5CF3D364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562A2-622F-0A25-A2CA-99033ECCE605}"/>
              </a:ext>
            </a:extLst>
          </p:cNvPr>
          <p:cNvSpPr>
            <a:spLocks noGrp="1"/>
          </p:cNvSpPr>
          <p:nvPr>
            <p:ph type="dt" sz="half" idx="10"/>
          </p:nvPr>
        </p:nvSpPr>
        <p:spPr/>
        <p:txBody>
          <a:bodyPr/>
          <a:lstStyle/>
          <a:p>
            <a:fld id="{421769DC-03D8-4D17-AF01-CB8F7961A76B}" type="datetimeFigureOut">
              <a:rPr lang="en-US" smtClean="0"/>
              <a:t>2/3/2025</a:t>
            </a:fld>
            <a:endParaRPr lang="en-US"/>
          </a:p>
        </p:txBody>
      </p:sp>
      <p:sp>
        <p:nvSpPr>
          <p:cNvPr id="5" name="Footer Placeholder 4">
            <a:extLst>
              <a:ext uri="{FF2B5EF4-FFF2-40B4-BE49-F238E27FC236}">
                <a16:creationId xmlns:a16="http://schemas.microsoft.com/office/drawing/2014/main" id="{F3D84974-2570-9497-9FEF-15E9F4F5C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BC368-1162-6C3D-3761-E11F5B7F288F}"/>
              </a:ext>
            </a:extLst>
          </p:cNvPr>
          <p:cNvSpPr>
            <a:spLocks noGrp="1"/>
          </p:cNvSpPr>
          <p:nvPr>
            <p:ph type="sldNum" sz="quarter" idx="12"/>
          </p:nvPr>
        </p:nvSpPr>
        <p:spPr/>
        <p:txBody>
          <a:bodyPr/>
          <a:lstStyle/>
          <a:p>
            <a:fld id="{677890BC-8DB7-44BE-8A63-FDDE9380F54E}" type="slidenum">
              <a:rPr lang="en-US" smtClean="0"/>
              <a:t>‹#›</a:t>
            </a:fld>
            <a:endParaRPr lang="en-US"/>
          </a:p>
        </p:txBody>
      </p:sp>
    </p:spTree>
    <p:extLst>
      <p:ext uri="{BB962C8B-B14F-4D97-AF65-F5344CB8AC3E}">
        <p14:creationId xmlns:p14="http://schemas.microsoft.com/office/powerpoint/2010/main" val="3874961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A61D-A01B-AFE0-059C-D98E72DF144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6331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C7A8-C1F7-229E-652F-AF82BBE5B3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DD474B-BCCA-8DFF-6850-E52AA6B464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635888-0703-BE7D-332C-7C0C9D753ED7}"/>
              </a:ext>
            </a:extLst>
          </p:cNvPr>
          <p:cNvSpPr>
            <a:spLocks noGrp="1"/>
          </p:cNvSpPr>
          <p:nvPr>
            <p:ph type="dt" sz="half" idx="10"/>
          </p:nvPr>
        </p:nvSpPr>
        <p:spPr/>
        <p:txBody>
          <a:bodyPr/>
          <a:lstStyle/>
          <a:p>
            <a:fld id="{813BA1CF-AF03-4E35-A252-8528CB96AD36}" type="datetimeFigureOut">
              <a:rPr lang="en-US" smtClean="0"/>
              <a:t>2/3/2025</a:t>
            </a:fld>
            <a:endParaRPr lang="en-US"/>
          </a:p>
        </p:txBody>
      </p:sp>
      <p:sp>
        <p:nvSpPr>
          <p:cNvPr id="5" name="Footer Placeholder 4">
            <a:extLst>
              <a:ext uri="{FF2B5EF4-FFF2-40B4-BE49-F238E27FC236}">
                <a16:creationId xmlns:a16="http://schemas.microsoft.com/office/drawing/2014/main" id="{16EB88E4-D0F6-CB80-E091-2EC4458D3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75A78-4895-B969-27F0-E527E588F4C2}"/>
              </a:ext>
            </a:extLst>
          </p:cNvPr>
          <p:cNvSpPr>
            <a:spLocks noGrp="1"/>
          </p:cNvSpPr>
          <p:nvPr>
            <p:ph type="sldNum" sz="quarter" idx="12"/>
          </p:nvPr>
        </p:nvSpPr>
        <p:spPr/>
        <p:txBody>
          <a:bodyPr/>
          <a:lstStyle/>
          <a:p>
            <a:fld id="{07C6340E-A2F6-49E7-BFFE-F3640F705E54}" type="slidenum">
              <a:rPr lang="en-US" smtClean="0"/>
              <a:t>‹#›</a:t>
            </a:fld>
            <a:endParaRPr lang="en-US"/>
          </a:p>
        </p:txBody>
      </p:sp>
    </p:spTree>
    <p:extLst>
      <p:ext uri="{BB962C8B-B14F-4D97-AF65-F5344CB8AC3E}">
        <p14:creationId xmlns:p14="http://schemas.microsoft.com/office/powerpoint/2010/main" val="110992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C27C-DC84-6DAB-471C-7524076786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0F1E51-1A46-6674-CE71-D1EA5C689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7DA6FE-802C-6F6A-DD2D-92A77A9B33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4AA32F-5B4D-F212-9C74-34F879D0C89A}"/>
              </a:ext>
            </a:extLst>
          </p:cNvPr>
          <p:cNvSpPr>
            <a:spLocks noGrp="1"/>
          </p:cNvSpPr>
          <p:nvPr>
            <p:ph type="dt" sz="half" idx="10"/>
          </p:nvPr>
        </p:nvSpPr>
        <p:spPr/>
        <p:txBody>
          <a:bodyPr/>
          <a:lstStyle/>
          <a:p>
            <a:fld id="{813BA1CF-AF03-4E35-A252-8528CB96AD36}" type="datetimeFigureOut">
              <a:rPr lang="en-US" smtClean="0"/>
              <a:t>2/3/2025</a:t>
            </a:fld>
            <a:endParaRPr lang="en-US"/>
          </a:p>
        </p:txBody>
      </p:sp>
      <p:sp>
        <p:nvSpPr>
          <p:cNvPr id="6" name="Footer Placeholder 5">
            <a:extLst>
              <a:ext uri="{FF2B5EF4-FFF2-40B4-BE49-F238E27FC236}">
                <a16:creationId xmlns:a16="http://schemas.microsoft.com/office/drawing/2014/main" id="{5D75FA65-92A2-260F-170E-0F02F7EFF6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DCDCD7-58A4-8901-E345-FA48A5F18090}"/>
              </a:ext>
            </a:extLst>
          </p:cNvPr>
          <p:cNvSpPr>
            <a:spLocks noGrp="1"/>
          </p:cNvSpPr>
          <p:nvPr>
            <p:ph type="sldNum" sz="quarter" idx="12"/>
          </p:nvPr>
        </p:nvSpPr>
        <p:spPr/>
        <p:txBody>
          <a:bodyPr/>
          <a:lstStyle/>
          <a:p>
            <a:fld id="{07C6340E-A2F6-49E7-BFFE-F3640F705E54}" type="slidenum">
              <a:rPr lang="en-US" smtClean="0"/>
              <a:t>‹#›</a:t>
            </a:fld>
            <a:endParaRPr lang="en-US"/>
          </a:p>
        </p:txBody>
      </p:sp>
    </p:spTree>
    <p:extLst>
      <p:ext uri="{BB962C8B-B14F-4D97-AF65-F5344CB8AC3E}">
        <p14:creationId xmlns:p14="http://schemas.microsoft.com/office/powerpoint/2010/main" val="3954259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B6139-EA29-9DDA-AAD6-3D01641A31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E7472-615C-3ACB-A58E-01E8393BFA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1516EB-AAA5-5C34-4B0D-83964190A9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05B97F-5C94-C045-0520-70CC5E5B3C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37D149-A0DD-17D1-F967-F7D12E107D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F4F2F2-25E3-7D0A-E5E3-1792CF93A7C6}"/>
              </a:ext>
            </a:extLst>
          </p:cNvPr>
          <p:cNvSpPr>
            <a:spLocks noGrp="1"/>
          </p:cNvSpPr>
          <p:nvPr>
            <p:ph type="dt" sz="half" idx="10"/>
          </p:nvPr>
        </p:nvSpPr>
        <p:spPr/>
        <p:txBody>
          <a:bodyPr/>
          <a:lstStyle/>
          <a:p>
            <a:fld id="{813BA1CF-AF03-4E35-A252-8528CB96AD36}" type="datetimeFigureOut">
              <a:rPr lang="en-US" smtClean="0"/>
              <a:t>2/3/2025</a:t>
            </a:fld>
            <a:endParaRPr lang="en-US"/>
          </a:p>
        </p:txBody>
      </p:sp>
      <p:sp>
        <p:nvSpPr>
          <p:cNvPr id="8" name="Footer Placeholder 7">
            <a:extLst>
              <a:ext uri="{FF2B5EF4-FFF2-40B4-BE49-F238E27FC236}">
                <a16:creationId xmlns:a16="http://schemas.microsoft.com/office/drawing/2014/main" id="{6198B560-9180-F450-4B41-23F07573D6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4718EB-29EE-2CA5-5329-6B88A5947E46}"/>
              </a:ext>
            </a:extLst>
          </p:cNvPr>
          <p:cNvSpPr>
            <a:spLocks noGrp="1"/>
          </p:cNvSpPr>
          <p:nvPr>
            <p:ph type="sldNum" sz="quarter" idx="12"/>
          </p:nvPr>
        </p:nvSpPr>
        <p:spPr/>
        <p:txBody>
          <a:bodyPr/>
          <a:lstStyle/>
          <a:p>
            <a:fld id="{07C6340E-A2F6-49E7-BFFE-F3640F705E54}" type="slidenum">
              <a:rPr lang="en-US" smtClean="0"/>
              <a:t>‹#›</a:t>
            </a:fld>
            <a:endParaRPr lang="en-US"/>
          </a:p>
        </p:txBody>
      </p:sp>
    </p:spTree>
    <p:extLst>
      <p:ext uri="{BB962C8B-B14F-4D97-AF65-F5344CB8AC3E}">
        <p14:creationId xmlns:p14="http://schemas.microsoft.com/office/powerpoint/2010/main" val="391002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3253-1B08-76B6-066D-FCAC73D737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ACCC1C-9547-BF26-7C37-DAE99F81C603}"/>
              </a:ext>
            </a:extLst>
          </p:cNvPr>
          <p:cNvSpPr>
            <a:spLocks noGrp="1"/>
          </p:cNvSpPr>
          <p:nvPr>
            <p:ph type="dt" sz="half" idx="10"/>
          </p:nvPr>
        </p:nvSpPr>
        <p:spPr/>
        <p:txBody>
          <a:bodyPr/>
          <a:lstStyle/>
          <a:p>
            <a:fld id="{813BA1CF-AF03-4E35-A252-8528CB96AD36}" type="datetimeFigureOut">
              <a:rPr lang="en-US" smtClean="0"/>
              <a:t>2/3/2025</a:t>
            </a:fld>
            <a:endParaRPr lang="en-US"/>
          </a:p>
        </p:txBody>
      </p:sp>
      <p:sp>
        <p:nvSpPr>
          <p:cNvPr id="4" name="Footer Placeholder 3">
            <a:extLst>
              <a:ext uri="{FF2B5EF4-FFF2-40B4-BE49-F238E27FC236}">
                <a16:creationId xmlns:a16="http://schemas.microsoft.com/office/drawing/2014/main" id="{2E0B7C39-F744-D2DD-0BE3-654C316F5A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8A0876-79DA-D944-A5E4-D53C0F545BB0}"/>
              </a:ext>
            </a:extLst>
          </p:cNvPr>
          <p:cNvSpPr>
            <a:spLocks noGrp="1"/>
          </p:cNvSpPr>
          <p:nvPr>
            <p:ph type="sldNum" sz="quarter" idx="12"/>
          </p:nvPr>
        </p:nvSpPr>
        <p:spPr/>
        <p:txBody>
          <a:bodyPr/>
          <a:lstStyle/>
          <a:p>
            <a:fld id="{07C6340E-A2F6-49E7-BFFE-F3640F705E54}" type="slidenum">
              <a:rPr lang="en-US" smtClean="0"/>
              <a:t>‹#›</a:t>
            </a:fld>
            <a:endParaRPr lang="en-US"/>
          </a:p>
        </p:txBody>
      </p:sp>
    </p:spTree>
    <p:extLst>
      <p:ext uri="{BB962C8B-B14F-4D97-AF65-F5344CB8AC3E}">
        <p14:creationId xmlns:p14="http://schemas.microsoft.com/office/powerpoint/2010/main" val="67959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2A91D-8220-E451-7290-0ABB66DE2692}"/>
              </a:ext>
            </a:extLst>
          </p:cNvPr>
          <p:cNvSpPr>
            <a:spLocks noGrp="1"/>
          </p:cNvSpPr>
          <p:nvPr>
            <p:ph type="dt" sz="half" idx="10"/>
          </p:nvPr>
        </p:nvSpPr>
        <p:spPr/>
        <p:txBody>
          <a:bodyPr/>
          <a:lstStyle/>
          <a:p>
            <a:fld id="{813BA1CF-AF03-4E35-A252-8528CB96AD36}" type="datetimeFigureOut">
              <a:rPr lang="en-US" smtClean="0"/>
              <a:t>2/3/2025</a:t>
            </a:fld>
            <a:endParaRPr lang="en-US"/>
          </a:p>
        </p:txBody>
      </p:sp>
      <p:sp>
        <p:nvSpPr>
          <p:cNvPr id="3" name="Footer Placeholder 2">
            <a:extLst>
              <a:ext uri="{FF2B5EF4-FFF2-40B4-BE49-F238E27FC236}">
                <a16:creationId xmlns:a16="http://schemas.microsoft.com/office/drawing/2014/main" id="{0D935FAC-7E72-393C-F0B4-21F96EE266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A2480A-1CDC-0E9D-358F-4B48863548C4}"/>
              </a:ext>
            </a:extLst>
          </p:cNvPr>
          <p:cNvSpPr>
            <a:spLocks noGrp="1"/>
          </p:cNvSpPr>
          <p:nvPr>
            <p:ph type="sldNum" sz="quarter" idx="12"/>
          </p:nvPr>
        </p:nvSpPr>
        <p:spPr/>
        <p:txBody>
          <a:bodyPr/>
          <a:lstStyle/>
          <a:p>
            <a:fld id="{07C6340E-A2F6-49E7-BFFE-F3640F705E54}" type="slidenum">
              <a:rPr lang="en-US" smtClean="0"/>
              <a:t>‹#›</a:t>
            </a:fld>
            <a:endParaRPr lang="en-US"/>
          </a:p>
        </p:txBody>
      </p:sp>
    </p:spTree>
    <p:extLst>
      <p:ext uri="{BB962C8B-B14F-4D97-AF65-F5344CB8AC3E}">
        <p14:creationId xmlns:p14="http://schemas.microsoft.com/office/powerpoint/2010/main" val="186061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4218-52BA-CD6F-921B-D07650307F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E5184B-3744-9FEF-872F-5BF63A18AF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3F7A35-72FA-542C-50ED-B4864C7B2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5E877D-8A0C-55CA-3DB0-896ED51A7D8B}"/>
              </a:ext>
            </a:extLst>
          </p:cNvPr>
          <p:cNvSpPr>
            <a:spLocks noGrp="1"/>
          </p:cNvSpPr>
          <p:nvPr>
            <p:ph type="dt" sz="half" idx="10"/>
          </p:nvPr>
        </p:nvSpPr>
        <p:spPr/>
        <p:txBody>
          <a:bodyPr/>
          <a:lstStyle/>
          <a:p>
            <a:fld id="{813BA1CF-AF03-4E35-A252-8528CB96AD36}" type="datetimeFigureOut">
              <a:rPr lang="en-US" smtClean="0"/>
              <a:t>2/3/2025</a:t>
            </a:fld>
            <a:endParaRPr lang="en-US"/>
          </a:p>
        </p:txBody>
      </p:sp>
      <p:sp>
        <p:nvSpPr>
          <p:cNvPr id="6" name="Footer Placeholder 5">
            <a:extLst>
              <a:ext uri="{FF2B5EF4-FFF2-40B4-BE49-F238E27FC236}">
                <a16:creationId xmlns:a16="http://schemas.microsoft.com/office/drawing/2014/main" id="{400D50AA-C4C0-7B3A-2893-95846219F3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56EDB5-DF58-237E-E478-98E4A453763E}"/>
              </a:ext>
            </a:extLst>
          </p:cNvPr>
          <p:cNvSpPr>
            <a:spLocks noGrp="1"/>
          </p:cNvSpPr>
          <p:nvPr>
            <p:ph type="sldNum" sz="quarter" idx="12"/>
          </p:nvPr>
        </p:nvSpPr>
        <p:spPr/>
        <p:txBody>
          <a:bodyPr/>
          <a:lstStyle/>
          <a:p>
            <a:fld id="{07C6340E-A2F6-49E7-BFFE-F3640F705E54}" type="slidenum">
              <a:rPr lang="en-US" smtClean="0"/>
              <a:t>‹#›</a:t>
            </a:fld>
            <a:endParaRPr lang="en-US"/>
          </a:p>
        </p:txBody>
      </p:sp>
    </p:spTree>
    <p:extLst>
      <p:ext uri="{BB962C8B-B14F-4D97-AF65-F5344CB8AC3E}">
        <p14:creationId xmlns:p14="http://schemas.microsoft.com/office/powerpoint/2010/main" val="296854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2D38-2E01-85B3-F5EF-4F2E0F0B8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B32E03-5C26-F8F4-1515-C63F481E74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30BD8C-CADF-6787-2C3E-FA28F1FCF1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5CE640-B883-51C8-B330-E5DA16EA7F59}"/>
              </a:ext>
            </a:extLst>
          </p:cNvPr>
          <p:cNvSpPr>
            <a:spLocks noGrp="1"/>
          </p:cNvSpPr>
          <p:nvPr>
            <p:ph type="dt" sz="half" idx="10"/>
          </p:nvPr>
        </p:nvSpPr>
        <p:spPr/>
        <p:txBody>
          <a:bodyPr/>
          <a:lstStyle/>
          <a:p>
            <a:fld id="{813BA1CF-AF03-4E35-A252-8528CB96AD36}" type="datetimeFigureOut">
              <a:rPr lang="en-US" smtClean="0"/>
              <a:t>2/3/2025</a:t>
            </a:fld>
            <a:endParaRPr lang="en-US"/>
          </a:p>
        </p:txBody>
      </p:sp>
      <p:sp>
        <p:nvSpPr>
          <p:cNvPr id="6" name="Footer Placeholder 5">
            <a:extLst>
              <a:ext uri="{FF2B5EF4-FFF2-40B4-BE49-F238E27FC236}">
                <a16:creationId xmlns:a16="http://schemas.microsoft.com/office/drawing/2014/main" id="{D0BB4E04-AAE7-F7B6-A8EC-BF447FC13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AA4862-6DB4-9497-3CB4-9FF65823D3CC}"/>
              </a:ext>
            </a:extLst>
          </p:cNvPr>
          <p:cNvSpPr>
            <a:spLocks noGrp="1"/>
          </p:cNvSpPr>
          <p:nvPr>
            <p:ph type="sldNum" sz="quarter" idx="12"/>
          </p:nvPr>
        </p:nvSpPr>
        <p:spPr/>
        <p:txBody>
          <a:bodyPr/>
          <a:lstStyle/>
          <a:p>
            <a:fld id="{07C6340E-A2F6-49E7-BFFE-F3640F705E54}" type="slidenum">
              <a:rPr lang="en-US" smtClean="0"/>
              <a:t>‹#›</a:t>
            </a:fld>
            <a:endParaRPr lang="en-US"/>
          </a:p>
        </p:txBody>
      </p:sp>
    </p:spTree>
    <p:extLst>
      <p:ext uri="{BB962C8B-B14F-4D97-AF65-F5344CB8AC3E}">
        <p14:creationId xmlns:p14="http://schemas.microsoft.com/office/powerpoint/2010/main" val="154219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AD75D7-9FB7-FE6C-A900-C4C31E40F3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E09F6F-70E4-6F54-B1A5-1344BEEBF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3AE7D-C98A-DC05-939B-67026961C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3BA1CF-AF03-4E35-A252-8528CB96AD36}" type="datetimeFigureOut">
              <a:rPr lang="en-US" smtClean="0"/>
              <a:t>2/3/2025</a:t>
            </a:fld>
            <a:endParaRPr lang="en-US"/>
          </a:p>
        </p:txBody>
      </p:sp>
      <p:sp>
        <p:nvSpPr>
          <p:cNvPr id="5" name="Footer Placeholder 4">
            <a:extLst>
              <a:ext uri="{FF2B5EF4-FFF2-40B4-BE49-F238E27FC236}">
                <a16:creationId xmlns:a16="http://schemas.microsoft.com/office/drawing/2014/main" id="{AA929CC0-789E-B28B-A56A-C57D90E72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BDD4FA-78EC-DFEB-C759-3AA814D70D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C6340E-A2F6-49E7-BFFE-F3640F705E54}" type="slidenum">
              <a:rPr lang="en-US" smtClean="0"/>
              <a:t>‹#›</a:t>
            </a:fld>
            <a:endParaRPr lang="en-US"/>
          </a:p>
        </p:txBody>
      </p:sp>
    </p:spTree>
    <p:extLst>
      <p:ext uri="{BB962C8B-B14F-4D97-AF65-F5344CB8AC3E}">
        <p14:creationId xmlns:p14="http://schemas.microsoft.com/office/powerpoint/2010/main" val="341132046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525860-58D8-1A15-47FD-D9A7726E89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A54A0C-126B-DB49-4E7F-F383893CC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7E8A4-4238-1FF8-412C-10791BD26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1769DC-03D8-4D17-AF01-CB8F7961A76B}" type="datetimeFigureOut">
              <a:rPr lang="en-US" smtClean="0"/>
              <a:t>2/3/2025</a:t>
            </a:fld>
            <a:endParaRPr lang="en-US"/>
          </a:p>
        </p:txBody>
      </p:sp>
      <p:sp>
        <p:nvSpPr>
          <p:cNvPr id="5" name="Footer Placeholder 4">
            <a:extLst>
              <a:ext uri="{FF2B5EF4-FFF2-40B4-BE49-F238E27FC236}">
                <a16:creationId xmlns:a16="http://schemas.microsoft.com/office/drawing/2014/main" id="{97B5587C-CC6A-900E-96CC-E09C519B42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BCEEDEA-16FC-CE2B-F355-6BA90A813D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7890BC-8DB7-44BE-8A63-FDDE9380F54E}" type="slidenum">
              <a:rPr lang="en-US" smtClean="0"/>
              <a:t>‹#›</a:t>
            </a:fld>
            <a:endParaRPr lang="en-US"/>
          </a:p>
        </p:txBody>
      </p:sp>
      <p:pic>
        <p:nvPicPr>
          <p:cNvPr id="7" name="Picture 2">
            <a:extLst>
              <a:ext uri="{FF2B5EF4-FFF2-40B4-BE49-F238E27FC236}">
                <a16:creationId xmlns:a16="http://schemas.microsoft.com/office/drawing/2014/main" id="{634195C1-B4CC-E8A3-EE89-9327C5E8A49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174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2C0A332B-B4CA-C376-9BA1-D4F8A966F9DF}"/>
              </a:ext>
            </a:extLst>
          </p:cNvPr>
          <p:cNvSpPr txBox="1">
            <a:spLocks/>
          </p:cNvSpPr>
          <p:nvPr userDrawn="1"/>
        </p:nvSpPr>
        <p:spPr>
          <a:xfrm>
            <a:off x="1404730" y="3204472"/>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a:t>Click to edit Master subtitle style</a:t>
            </a:r>
          </a:p>
        </p:txBody>
      </p:sp>
    </p:spTree>
    <p:extLst>
      <p:ext uri="{BB962C8B-B14F-4D97-AF65-F5344CB8AC3E}">
        <p14:creationId xmlns:p14="http://schemas.microsoft.com/office/powerpoint/2010/main" val="295344937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6O-PAw6wopQ?feature=oembed"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cherlund.blogspot.com/2018/10/what-is-deep-learning-ai-simple-guide.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svg"/><Relationship Id="rId11" Type="http://schemas.openxmlformats.org/officeDocument/2006/relationships/image" Target="../media/image15.sv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slide" Target="slide7.xml"/><Relationship Id="rId14" Type="http://schemas.openxmlformats.org/officeDocument/2006/relationships/image" Target="../media/image1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flickr.com/photos/randstadcanada/763107658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A98FD-9E7C-76B8-8289-C52128DE671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23F2D4C-85AE-AA6E-6623-E34E2F0A1F6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2"/>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999460" y="2171006"/>
            <a:ext cx="10366744" cy="2462213"/>
          </a:xfrm>
          <a:prstGeom prst="rect">
            <a:avLst/>
          </a:prstGeom>
          <a:noFill/>
        </p:spPr>
        <p:txBody>
          <a:bodyPr wrap="square" lIns="91440" tIns="45720" rIns="91440" bIns="45720" rtlCol="0" anchor="t">
            <a:spAutoFit/>
          </a:bodyPr>
          <a:lstStyle/>
          <a:p>
            <a:pPr algn="ctr"/>
            <a:r>
              <a:rPr lang="en-US" sz="4000" b="1">
                <a:solidFill>
                  <a:schemeClr val="bg1"/>
                </a:solidFill>
                <a:latin typeface="Calibri"/>
                <a:ea typeface="Calibri"/>
                <a:cs typeface="Calibri"/>
              </a:rPr>
              <a:t>Strengthening Schoolwide </a:t>
            </a:r>
            <a:br>
              <a:rPr lang="en-US" sz="4000" b="1" dirty="0">
                <a:latin typeface="Calibri"/>
              </a:rPr>
            </a:br>
            <a:r>
              <a:rPr lang="en-US" sz="4000" b="1">
                <a:solidFill>
                  <a:schemeClr val="bg1"/>
                </a:solidFill>
                <a:latin typeface="Calibri"/>
                <a:ea typeface="Calibri"/>
                <a:cs typeface="Calibri"/>
              </a:rPr>
              <a:t>Family Engagement Practices</a:t>
            </a:r>
          </a:p>
          <a:p>
            <a:pPr algn="ctr"/>
            <a:endParaRPr lang="en-US" sz="3600" b="1">
              <a:solidFill>
                <a:schemeClr val="bg1"/>
              </a:solidFill>
              <a:latin typeface="Myriad Pro" panose="020B0503030403020204" pitchFamily="34" charset="0"/>
            </a:endParaRPr>
          </a:p>
          <a:p>
            <a:pPr algn="ctr" fontAlgn="base"/>
            <a:r>
              <a:rPr lang="en-US" sz="2000" b="0" i="0" u="none" strike="noStrike">
                <a:solidFill>
                  <a:schemeClr val="bg1"/>
                </a:solidFill>
                <a:effectLst/>
                <a:latin typeface="Calibri"/>
                <a:ea typeface="Calibri"/>
                <a:cs typeface="Calibri"/>
              </a:rPr>
              <a:t>Maria Fernandez l Mary Stach l D’Lisa Crain </a:t>
            </a:r>
            <a:r>
              <a:rPr lang="en-US" sz="2000" b="0" i="0">
                <a:solidFill>
                  <a:schemeClr val="bg1"/>
                </a:solidFill>
                <a:effectLst/>
                <a:latin typeface="Calibri"/>
                <a:ea typeface="Calibri"/>
                <a:cs typeface="Calibri"/>
              </a:rPr>
              <a:t>​</a:t>
            </a:r>
          </a:p>
          <a:p>
            <a:pPr algn="ctr" fontAlgn="base"/>
            <a:r>
              <a:rPr lang="en-US">
                <a:solidFill>
                  <a:schemeClr val="bg1"/>
                </a:solidFill>
                <a:latin typeface="Calibri"/>
                <a:ea typeface="Calibri"/>
                <a:cs typeface="Calibri"/>
              </a:rPr>
              <a:t>February 7</a:t>
            </a:r>
            <a:r>
              <a:rPr lang="en-US" sz="1800" b="0" i="0" u="none" strike="noStrike">
                <a:solidFill>
                  <a:schemeClr val="bg1"/>
                </a:solidFill>
                <a:effectLst/>
                <a:latin typeface="Calibri"/>
                <a:ea typeface="Calibri"/>
                <a:cs typeface="Calibri"/>
              </a:rPr>
              <a:t>, </a:t>
            </a:r>
            <a:r>
              <a:rPr lang="en-US">
                <a:solidFill>
                  <a:schemeClr val="bg1"/>
                </a:solidFill>
                <a:latin typeface="Calibri"/>
                <a:ea typeface="Calibri"/>
                <a:cs typeface="Calibri"/>
              </a:rPr>
              <a:t>2025</a:t>
            </a:r>
            <a:endParaRPr lang="en-US" b="0" i="0">
              <a:solidFill>
                <a:schemeClr val="bg1"/>
              </a:solidFill>
              <a:effectLst/>
              <a:latin typeface="Calibri"/>
              <a:ea typeface="Calibri"/>
              <a:cs typeface="Calibri"/>
            </a:endParaRPr>
          </a:p>
        </p:txBody>
      </p:sp>
    </p:spTree>
    <p:extLst>
      <p:ext uri="{BB962C8B-B14F-4D97-AF65-F5344CB8AC3E}">
        <p14:creationId xmlns:p14="http://schemas.microsoft.com/office/powerpoint/2010/main" val="193203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70AD3-4615-9578-0981-C6FC753F781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Thank You for Your Feedback</a:t>
            </a:r>
          </a:p>
        </p:txBody>
      </p:sp>
      <p:pic>
        <p:nvPicPr>
          <p:cNvPr id="5" name="Picture 4" descr="A qr code on a blue square&#10;&#10;Description automatically generated">
            <a:extLst>
              <a:ext uri="{FF2B5EF4-FFF2-40B4-BE49-F238E27FC236}">
                <a16:creationId xmlns:a16="http://schemas.microsoft.com/office/drawing/2014/main" id="{7140158E-C57A-7A62-8EAD-D764550B21CB}"/>
              </a:ext>
            </a:extLst>
          </p:cNvPr>
          <p:cNvPicPr>
            <a:picLocks noChangeAspect="1"/>
          </p:cNvPicPr>
          <p:nvPr/>
        </p:nvPicPr>
        <p:blipFill>
          <a:blip r:embed="rId3"/>
          <a:srcRect t="11628" b="11314"/>
          <a:stretch/>
        </p:blipFill>
        <p:spPr>
          <a:xfrm rot="5400000">
            <a:off x="5931684" y="379836"/>
            <a:ext cx="5238089" cy="5225143"/>
          </a:xfrm>
          <a:prstGeom prst="rect">
            <a:avLst/>
          </a:prstGeom>
        </p:spPr>
      </p:pic>
      <p:sp>
        <p:nvSpPr>
          <p:cNvPr id="3" name="TextBox 2">
            <a:extLst>
              <a:ext uri="{FF2B5EF4-FFF2-40B4-BE49-F238E27FC236}">
                <a16:creationId xmlns:a16="http://schemas.microsoft.com/office/drawing/2014/main" id="{FC4DBC12-B303-5062-C373-F4561428430A}"/>
              </a:ext>
            </a:extLst>
          </p:cNvPr>
          <p:cNvSpPr txBox="1"/>
          <p:nvPr/>
        </p:nvSpPr>
        <p:spPr>
          <a:xfrm>
            <a:off x="7688384" y="1367692"/>
            <a:ext cx="1738923"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2/7/2025</a:t>
            </a:r>
          </a:p>
        </p:txBody>
      </p:sp>
    </p:spTree>
    <p:extLst>
      <p:ext uri="{BB962C8B-B14F-4D97-AF65-F5344CB8AC3E}">
        <p14:creationId xmlns:p14="http://schemas.microsoft.com/office/powerpoint/2010/main" val="80447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Arc 3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nline Media 3" title="These transitions are huge and tough #fyp #shorts #kids #school #transition #momlife #parenting">
            <a:hlinkClick r:id="" action="ppaction://media"/>
            <a:extLst>
              <a:ext uri="{FF2B5EF4-FFF2-40B4-BE49-F238E27FC236}">
                <a16:creationId xmlns:a16="http://schemas.microsoft.com/office/drawing/2014/main" id="{88CB46C3-85A4-E8EF-7786-BB1B1B4CC947}"/>
              </a:ext>
            </a:extLst>
          </p:cNvPr>
          <p:cNvPicPr>
            <a:picLocks noGrp="1" noRot="1" noChangeAspect="1"/>
          </p:cNvPicPr>
          <p:nvPr>
            <p:ph idx="4294967295"/>
            <a:videoFile r:link="rId1"/>
          </p:nvPr>
        </p:nvPicPr>
        <p:blipFill>
          <a:blip r:embed="rId4"/>
          <a:stretch>
            <a:fillRect/>
          </a:stretch>
        </p:blipFill>
        <p:spPr>
          <a:xfrm>
            <a:off x="251801" y="206493"/>
            <a:ext cx="3597343" cy="635655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pic>
        <p:nvPicPr>
          <p:cNvPr id="5" name="Picture 4" descr="A plant next to a brick wall&#10;&#10;AI-generated content may be incorrect.">
            <a:extLst>
              <a:ext uri="{FF2B5EF4-FFF2-40B4-BE49-F238E27FC236}">
                <a16:creationId xmlns:a16="http://schemas.microsoft.com/office/drawing/2014/main" id="{21A17D5F-1E78-EC1E-B277-AD53944C9A04}"/>
              </a:ext>
            </a:extLst>
          </p:cNvPr>
          <p:cNvPicPr>
            <a:picLocks noChangeAspect="1"/>
          </p:cNvPicPr>
          <p:nvPr/>
        </p:nvPicPr>
        <p:blipFill>
          <a:blip r:embed="rId5"/>
          <a:stretch>
            <a:fillRect/>
          </a:stretch>
        </p:blipFill>
        <p:spPr>
          <a:xfrm>
            <a:off x="4211637" y="3090545"/>
            <a:ext cx="7619365" cy="3074670"/>
          </a:xfrm>
          <a:prstGeom prst="rect">
            <a:avLst/>
          </a:prstGeom>
        </p:spPr>
      </p:pic>
    </p:spTree>
    <p:extLst>
      <p:ext uri="{BB962C8B-B14F-4D97-AF65-F5344CB8AC3E}">
        <p14:creationId xmlns:p14="http://schemas.microsoft.com/office/powerpoint/2010/main" val="383829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sitting at a table&#10;&#10;AI-generated content may be incorrect.">
            <a:extLst>
              <a:ext uri="{FF2B5EF4-FFF2-40B4-BE49-F238E27FC236}">
                <a16:creationId xmlns:a16="http://schemas.microsoft.com/office/drawing/2014/main" id="{6DA6D5BA-7583-132A-4DB4-7C7F4C9C3002}"/>
              </a:ext>
            </a:extLst>
          </p:cNvPr>
          <p:cNvPicPr>
            <a:picLocks noGrp="1" noChangeAspect="1"/>
          </p:cNvPicPr>
          <p:nvPr>
            <p:ph idx="4294967295"/>
          </p:nvPr>
        </p:nvPicPr>
        <p:blipFill>
          <a:blip r:embed="rId3"/>
          <a:srcRect l="15084" t="10714" r="32339"/>
          <a:stretch/>
        </p:blipFill>
        <p:spPr>
          <a:xfrm rot="5400000">
            <a:off x="4428225" y="-907485"/>
            <a:ext cx="6854107" cy="8691129"/>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14E6DAA-D1DA-AB82-DF3D-87A899298792}"/>
              </a:ext>
            </a:extLst>
          </p:cNvPr>
          <p:cNvSpPr txBox="1"/>
          <p:nvPr/>
        </p:nvSpPr>
        <p:spPr>
          <a:xfrm>
            <a:off x="521898" y="1097107"/>
            <a:ext cx="3730136" cy="519487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800"/>
              <a:t>Share a time that your </a:t>
            </a:r>
            <a:r>
              <a:rPr lang="en-US" sz="2800" b="1"/>
              <a:t>school's transition practices</a:t>
            </a:r>
            <a:r>
              <a:rPr lang="en-US" sz="2800"/>
              <a:t> with families were </a:t>
            </a:r>
            <a:r>
              <a:rPr lang="en-US" sz="2800" b="1"/>
              <a:t>impactful.</a:t>
            </a:r>
            <a:r>
              <a:rPr lang="en-US" sz="2800"/>
              <a:t> </a:t>
            </a:r>
            <a:br>
              <a:rPr lang="en-US" sz="2800"/>
            </a:br>
            <a:endParaRPr lang="en-US" sz="2400"/>
          </a:p>
          <a:p>
            <a:pPr>
              <a:lnSpc>
                <a:spcPct val="90000"/>
              </a:lnSpc>
              <a:spcAft>
                <a:spcPts val="600"/>
              </a:spcAft>
            </a:pPr>
            <a:r>
              <a:rPr lang="en-US" sz="2800" b="1"/>
              <a:t>Why </a:t>
            </a:r>
            <a:r>
              <a:rPr lang="en-US" sz="2800"/>
              <a:t>were they impactful and </a:t>
            </a:r>
            <a:r>
              <a:rPr lang="en-US" sz="2800" b="1"/>
              <a:t>what </a:t>
            </a:r>
            <a:r>
              <a:rPr lang="en-US" sz="2800"/>
              <a:t>did they impact?</a:t>
            </a:r>
          </a:p>
          <a:p>
            <a:pPr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398507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computer screen&#10;&#10;Description automatically generated">
            <a:extLst>
              <a:ext uri="{FF2B5EF4-FFF2-40B4-BE49-F238E27FC236}">
                <a16:creationId xmlns:a16="http://schemas.microsoft.com/office/drawing/2014/main" id="{FA3AF879-CB14-FBD9-EC55-70AC7CBEAB8E}"/>
              </a:ext>
            </a:extLst>
          </p:cNvPr>
          <p:cNvPicPr>
            <a:picLocks noChangeAspect="1"/>
          </p:cNvPicPr>
          <p:nvPr/>
        </p:nvPicPr>
        <p:blipFill>
          <a:blip r:embed="rId3">
            <a:extLst>
              <a:ext uri="{837473B0-CC2E-450A-ABE3-18F120FF3D39}">
                <a1611:picAttrSrcUrl xmlns:a1611="http://schemas.microsoft.com/office/drawing/2016/11/main" r:id="rId4"/>
              </a:ext>
            </a:extLst>
          </a:blip>
          <a:srcRect l="6236"/>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BE78F29-F5AD-594C-629A-27E8AC8A2E5C}"/>
              </a:ext>
            </a:extLst>
          </p:cNvPr>
          <p:cNvSpPr txBox="1"/>
          <p:nvPr/>
        </p:nvSpPr>
        <p:spPr>
          <a:xfrm>
            <a:off x="164413" y="800492"/>
            <a:ext cx="5783145" cy="3742762"/>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r>
              <a:rPr lang="en-US" sz="2800" b="1"/>
              <a:t>Learn how effective transition processes and practices make a difference. </a:t>
            </a:r>
            <a:br>
              <a:rPr lang="en-US" sz="2800"/>
            </a:br>
            <a:endParaRPr lang="en-US" sz="2800"/>
          </a:p>
          <a:p>
            <a:pPr indent="-228600">
              <a:lnSpc>
                <a:spcPct val="90000"/>
              </a:lnSpc>
              <a:spcAft>
                <a:spcPts val="600"/>
              </a:spcAft>
              <a:buFont typeface="Arial" panose="020B0604020202020204" pitchFamily="34" charset="0"/>
              <a:buChar char="•"/>
            </a:pPr>
            <a:r>
              <a:rPr lang="en-US" sz="2800" b="1"/>
              <a:t>So we can plan practices that connect families, staff, and students and build capacity of staff and families to partner together to support children’s education. </a:t>
            </a:r>
            <a:endParaRPr lang="en-US" sz="2800" b="0" i="0">
              <a:effectLst/>
            </a:endParaRPr>
          </a:p>
        </p:txBody>
      </p:sp>
      <p:sp>
        <p:nvSpPr>
          <p:cNvPr id="7" name="TextBox 6">
            <a:extLst>
              <a:ext uri="{FF2B5EF4-FFF2-40B4-BE49-F238E27FC236}">
                <a16:creationId xmlns:a16="http://schemas.microsoft.com/office/drawing/2014/main" id="{BB1EB954-AFE7-0F41-AA44-395E12F4BAC9}"/>
              </a:ext>
            </a:extLst>
          </p:cNvPr>
          <p:cNvSpPr txBox="1"/>
          <p:nvPr/>
        </p:nvSpPr>
        <p:spPr>
          <a:xfrm>
            <a:off x="9894574" y="6657945"/>
            <a:ext cx="22974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herlund.blogspot.com/2018/10/what-is-deep-learning-ai-simple-guid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05586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lue colored book">
            <a:extLst>
              <a:ext uri="{FF2B5EF4-FFF2-40B4-BE49-F238E27FC236}">
                <a16:creationId xmlns:a16="http://schemas.microsoft.com/office/drawing/2014/main" id="{A07EE3ED-E141-7C56-C503-4C94629E8B65}"/>
              </a:ext>
            </a:extLst>
          </p:cNvPr>
          <p:cNvPicPr>
            <a:picLocks noChangeAspect="1"/>
          </p:cNvPicPr>
          <p:nvPr/>
        </p:nvPicPr>
        <p:blipFill>
          <a:blip r:embed="rId3"/>
          <a:srcRect l="4932" t="43" r="99" b="-205"/>
          <a:stretch/>
        </p:blipFill>
        <p:spPr>
          <a:xfrm>
            <a:off x="4012708" y="-6413"/>
            <a:ext cx="9848111" cy="6883306"/>
          </a:xfrm>
          <a:prstGeom prst="rect">
            <a:avLst/>
          </a:prstGeom>
        </p:spPr>
      </p:pic>
      <p:sp>
        <p:nvSpPr>
          <p:cNvPr id="14" name="Rectangle 13">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8CF9F-4DA6-41D9-F0BE-15EDFE8D0210}"/>
              </a:ext>
            </a:extLst>
          </p:cNvPr>
          <p:cNvSpPr>
            <a:spLocks noGrp="1"/>
          </p:cNvSpPr>
          <p:nvPr>
            <p:ph type="title"/>
          </p:nvPr>
        </p:nvSpPr>
        <p:spPr>
          <a:xfrm>
            <a:off x="224134" y="2865716"/>
            <a:ext cx="3538105" cy="1450063"/>
          </a:xfrm>
        </p:spPr>
        <p:txBody>
          <a:bodyPr vert="horz" lIns="91440" tIns="45720" rIns="91440" bIns="45720" rtlCol="0" anchor="t">
            <a:normAutofit fontScale="90000"/>
          </a:bodyPr>
          <a:lstStyle/>
          <a:p>
            <a:pPr algn="ctr"/>
            <a:r>
              <a:rPr lang="en-US" sz="4000" b="1">
                <a:solidFill>
                  <a:srgbClr val="FFFFFF"/>
                </a:solidFill>
              </a:rPr>
              <a:t>Transactional vs. Transformational Engagement Practices</a:t>
            </a:r>
            <a:endParaRPr lang="en-US" sz="4000">
              <a:solidFill>
                <a:srgbClr val="FFFFFF"/>
              </a:solidFill>
            </a:endParaRPr>
          </a:p>
        </p:txBody>
      </p:sp>
      <p:pic>
        <p:nvPicPr>
          <p:cNvPr id="5" name="Picture 4" descr="Cartoon bee with pointer">
            <a:hlinkClick r:id="" action="ppaction://hlinkshowjump?jump=nextslide"/>
            <a:extLst>
              <a:ext uri="{FF2B5EF4-FFF2-40B4-BE49-F238E27FC236}">
                <a16:creationId xmlns:a16="http://schemas.microsoft.com/office/drawing/2014/main" id="{6BD74114-046D-DC14-3862-99C78C292173}"/>
              </a:ext>
            </a:extLst>
          </p:cNvPr>
          <p:cNvPicPr>
            <a:picLocks noChangeAspect="1"/>
          </p:cNvPicPr>
          <p:nvPr/>
        </p:nvPicPr>
        <p:blipFill>
          <a:blip r:embed="rId4"/>
          <a:stretch>
            <a:fillRect/>
          </a:stretch>
        </p:blipFill>
        <p:spPr>
          <a:xfrm>
            <a:off x="10256286" y="5410838"/>
            <a:ext cx="533574" cy="601740"/>
          </a:xfrm>
          <a:prstGeom prst="rect">
            <a:avLst/>
          </a:prstGeom>
        </p:spPr>
      </p:pic>
      <p:pic>
        <p:nvPicPr>
          <p:cNvPr id="7" name="Graphic 6" descr="Books on shelf outline">
            <a:extLst>
              <a:ext uri="{FF2B5EF4-FFF2-40B4-BE49-F238E27FC236}">
                <a16:creationId xmlns:a16="http://schemas.microsoft.com/office/drawing/2014/main" id="{F6338555-9369-9AE2-19F2-4668A57668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77825" y="-922635"/>
            <a:ext cx="165199" cy="165199"/>
          </a:xfrm>
          <a:prstGeom prst="rect">
            <a:avLst/>
          </a:prstGeom>
        </p:spPr>
      </p:pic>
      <p:pic>
        <p:nvPicPr>
          <p:cNvPr id="9" name="Graphic 8" descr="Graduation cap outline">
            <a:extLst>
              <a:ext uri="{FF2B5EF4-FFF2-40B4-BE49-F238E27FC236}">
                <a16:creationId xmlns:a16="http://schemas.microsoft.com/office/drawing/2014/main" id="{587B7640-B452-7755-4403-60F4CA0963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27825" y="-772635"/>
            <a:ext cx="165199" cy="165199"/>
          </a:xfrm>
          <a:prstGeom prst="rect">
            <a:avLst/>
          </a:prstGeom>
        </p:spPr>
      </p:pic>
      <p:pic>
        <p:nvPicPr>
          <p:cNvPr id="6" name="Graphic 5" descr="Books outline">
            <a:hlinkClick r:id="rId9" action="ppaction://hlinksldjump"/>
            <a:extLst>
              <a:ext uri="{FF2B5EF4-FFF2-40B4-BE49-F238E27FC236}">
                <a16:creationId xmlns:a16="http://schemas.microsoft.com/office/drawing/2014/main" id="{237B4FA9-2B58-403E-D4D3-84798F1D0F5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85549" y="5330648"/>
            <a:ext cx="720000" cy="720000"/>
          </a:xfrm>
          <a:prstGeom prst="rect">
            <a:avLst/>
          </a:prstGeom>
        </p:spPr>
      </p:pic>
      <p:pic>
        <p:nvPicPr>
          <p:cNvPr id="10" name="Graphic 9" descr="Diploma roll outline">
            <a:hlinkClick r:id="rId12" action="ppaction://hlinksldjump"/>
            <a:extLst>
              <a:ext uri="{FF2B5EF4-FFF2-40B4-BE49-F238E27FC236}">
                <a16:creationId xmlns:a16="http://schemas.microsoft.com/office/drawing/2014/main" id="{3BBF061E-0E12-C3EA-0A77-023C2895382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116904" y="5233448"/>
            <a:ext cx="914400" cy="914400"/>
          </a:xfrm>
          <a:prstGeom prst="rect">
            <a:avLst/>
          </a:prstGeom>
        </p:spPr>
      </p:pic>
    </p:spTree>
    <p:extLst>
      <p:ext uri="{BB962C8B-B14F-4D97-AF65-F5344CB8AC3E}">
        <p14:creationId xmlns:p14="http://schemas.microsoft.com/office/powerpoint/2010/main" val="354575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CE1C92-E16E-DD2F-A5B0-5C993BA81467}"/>
              </a:ext>
            </a:extLst>
          </p:cNvPr>
          <p:cNvSpPr>
            <a:spLocks noGrp="1"/>
          </p:cNvSpPr>
          <p:nvPr>
            <p:ph type="title" idx="4294967295"/>
          </p:nvPr>
        </p:nvSpPr>
        <p:spPr>
          <a:xfrm>
            <a:off x="2555631" y="1441938"/>
            <a:ext cx="7080738" cy="3974124"/>
          </a:xfrm>
        </p:spPr>
        <p:txBody>
          <a:bodyPr vert="horz" lIns="91440" tIns="45720" rIns="91440" bIns="45720" rtlCol="0" anchor="ctr">
            <a:normAutofit/>
          </a:bodyPr>
          <a:lstStyle/>
          <a:p>
            <a:pPr algn="ctr"/>
            <a:r>
              <a:rPr lang="en-US" sz="3400">
                <a:solidFill>
                  <a:schemeClr val="bg1">
                    <a:lumMod val="95000"/>
                    <a:lumOff val="5000"/>
                  </a:schemeClr>
                </a:solidFill>
              </a:rPr>
              <a:t>Transformative changes are more fundamental changes in the structures and systems that shape group outcomes. Transformative changes can be more durable over time and have greater effects as the causes of problems are alleviated—not just their effects. </a:t>
            </a:r>
          </a:p>
        </p:txBody>
      </p:sp>
      <p:sp>
        <p:nvSpPr>
          <p:cNvPr id="4" name="TextBox 3">
            <a:extLst>
              <a:ext uri="{FF2B5EF4-FFF2-40B4-BE49-F238E27FC236}">
                <a16:creationId xmlns:a16="http://schemas.microsoft.com/office/drawing/2014/main" id="{6DA7C8F2-5BE3-D715-22B6-6E729E53FF4C}"/>
              </a:ext>
            </a:extLst>
          </p:cNvPr>
          <p:cNvSpPr txBox="1"/>
          <p:nvPr/>
        </p:nvSpPr>
        <p:spPr>
          <a:xfrm>
            <a:off x="4080080" y="6144290"/>
            <a:ext cx="3983201" cy="4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000">
                <a:solidFill>
                  <a:srgbClr val="444444"/>
                </a:solidFill>
                <a:latin typeface="Raleway"/>
              </a:rPr>
              <a:t>© 2024 Othering and Belonging Institute. All rights reserved. - </a:t>
            </a:r>
            <a:r>
              <a:rPr lang="en-US" sz="1000">
                <a:solidFill>
                  <a:srgbClr val="444444"/>
                </a:solidFill>
                <a:latin typeface="Open Sans"/>
                <a:ea typeface="Open Sans"/>
                <a:cs typeface="Open Sans"/>
              </a:rPr>
              <a:t>University of California, Berkeley</a:t>
            </a:r>
            <a:endParaRPr lang="en-US" sz="1000"/>
          </a:p>
        </p:txBody>
      </p:sp>
    </p:spTree>
    <p:extLst>
      <p:ext uri="{BB962C8B-B14F-4D97-AF65-F5344CB8AC3E}">
        <p14:creationId xmlns:p14="http://schemas.microsoft.com/office/powerpoint/2010/main" val="135745306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8CF9F-4DA6-41D9-F0BE-15EDFE8D0210}"/>
              </a:ext>
            </a:extLst>
          </p:cNvPr>
          <p:cNvSpPr>
            <a:spLocks noGrp="1"/>
          </p:cNvSpPr>
          <p:nvPr>
            <p:ph type="title"/>
          </p:nvPr>
        </p:nvSpPr>
        <p:spPr>
          <a:xfrm>
            <a:off x="454904" y="1472551"/>
            <a:ext cx="2749045" cy="2994065"/>
          </a:xfrm>
        </p:spPr>
        <p:txBody>
          <a:bodyPr vert="horz" lIns="91440" tIns="45720" rIns="91440" bIns="45720" rtlCol="0" anchor="t">
            <a:normAutofit/>
          </a:bodyPr>
          <a:lstStyle/>
          <a:p>
            <a:r>
              <a:rPr lang="en-US" sz="4000" b="1">
                <a:solidFill>
                  <a:srgbClr val="FFFFFF"/>
                </a:solidFill>
              </a:rPr>
              <a:t>Connect with your Peers </a:t>
            </a:r>
          </a:p>
        </p:txBody>
      </p:sp>
      <p:graphicFrame>
        <p:nvGraphicFramePr>
          <p:cNvPr id="6" name="Diagram 5">
            <a:extLst>
              <a:ext uri="{FF2B5EF4-FFF2-40B4-BE49-F238E27FC236}">
                <a16:creationId xmlns:a16="http://schemas.microsoft.com/office/drawing/2014/main" id="{1A1D92DD-3532-C0A4-56B5-A28F1AE94DD3}"/>
              </a:ext>
            </a:extLst>
          </p:cNvPr>
          <p:cNvGraphicFramePr/>
          <p:nvPr>
            <p:extLst>
              <p:ext uri="{D42A27DB-BD31-4B8C-83A1-F6EECF244321}">
                <p14:modId xmlns:p14="http://schemas.microsoft.com/office/powerpoint/2010/main" val="983671191"/>
              </p:ext>
            </p:extLst>
          </p:nvPr>
        </p:nvGraphicFramePr>
        <p:xfrm>
          <a:off x="3814349" y="824593"/>
          <a:ext cx="8276693" cy="4837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178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6F8683-FB07-9D30-43D7-5B37D0E905B1}"/>
            </a:ext>
          </a:extLst>
        </p:cNvPr>
        <p:cNvGrpSpPr/>
        <p:nvPr/>
      </p:nvGrpSpPr>
      <p:grpSpPr>
        <a:xfrm>
          <a:off x="0" y="0"/>
          <a:ext cx="0" cy="0"/>
          <a:chOff x="0" y="0"/>
          <a:chExt cx="0" cy="0"/>
        </a:xfrm>
      </p:grpSpPr>
      <p:sp>
        <p:nvSpPr>
          <p:cNvPr id="7" name="Down Arrow 7">
            <a:extLst>
              <a:ext uri="{FF2B5EF4-FFF2-40B4-BE49-F238E27FC236}">
                <a16:creationId xmlns:a16="http://schemas.microsoft.com/office/drawing/2014/main" id="{C8A6678A-07C1-49B7-C8FE-B5CBB7B04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B9B78-C79E-393E-C094-6C2A5B5CF583}"/>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b="1">
                <a:solidFill>
                  <a:srgbClr val="FFFFFF"/>
                </a:solidFill>
              </a:rPr>
              <a:t>REMINDER: </a:t>
            </a:r>
            <a:br>
              <a:rPr lang="en-US" sz="3600" b="1">
                <a:solidFill>
                  <a:srgbClr val="FFFFFF"/>
                </a:solidFill>
              </a:rPr>
            </a:br>
            <a:br>
              <a:rPr lang="en-US" sz="3600" b="1"/>
            </a:br>
            <a:r>
              <a:rPr lang="en-US" sz="3600" b="1">
                <a:solidFill>
                  <a:srgbClr val="FFFFFF"/>
                </a:solidFill>
              </a:rPr>
              <a:t>Family</a:t>
            </a:r>
            <a:r>
              <a:rPr lang="en-US" sz="3600" b="1" kern="1200">
                <a:solidFill>
                  <a:srgbClr val="FFFFFF"/>
                </a:solidFill>
                <a:latin typeface="+mj-lt"/>
                <a:ea typeface="+mj-ea"/>
                <a:cs typeface="+mj-cs"/>
              </a:rPr>
              <a:t> Transitions </a:t>
            </a:r>
            <a:r>
              <a:rPr lang="en-US" sz="3600" b="1">
                <a:solidFill>
                  <a:srgbClr val="FFFFFF"/>
                </a:solidFill>
              </a:rPr>
              <a:t>Toolkits</a:t>
            </a:r>
            <a:r>
              <a:rPr lang="en-US" sz="3600" b="1" kern="1200">
                <a:solidFill>
                  <a:srgbClr val="FFFFFF"/>
                </a:solidFill>
                <a:latin typeface="+mj-lt"/>
                <a:ea typeface="+mj-ea"/>
                <a:cs typeface="+mj-cs"/>
              </a:rPr>
              <a:t> </a:t>
            </a:r>
          </a:p>
        </p:txBody>
      </p:sp>
      <p:pic>
        <p:nvPicPr>
          <p:cNvPr id="5" name="Content Placeholder 4" descr="A screenshot of a web page&#10;&#10;Description automatically generated">
            <a:extLst>
              <a:ext uri="{FF2B5EF4-FFF2-40B4-BE49-F238E27FC236}">
                <a16:creationId xmlns:a16="http://schemas.microsoft.com/office/drawing/2014/main" id="{15301CD4-FCB0-A4B0-9B2C-508C8E59ADE2}"/>
              </a:ext>
            </a:extLst>
          </p:cNvPr>
          <p:cNvPicPr>
            <a:picLocks noGrp="1" noChangeAspect="1"/>
          </p:cNvPicPr>
          <p:nvPr>
            <p:ph idx="1"/>
          </p:nvPr>
        </p:nvPicPr>
        <p:blipFill>
          <a:blip r:embed="rId3"/>
          <a:stretch>
            <a:fillRect/>
          </a:stretch>
        </p:blipFill>
        <p:spPr>
          <a:xfrm>
            <a:off x="4777316" y="1241060"/>
            <a:ext cx="6780700" cy="4373550"/>
          </a:xfrm>
          <a:prstGeom prst="rect">
            <a:avLst/>
          </a:prstGeom>
        </p:spPr>
      </p:pic>
    </p:spTree>
    <p:extLst>
      <p:ext uri="{BB962C8B-B14F-4D97-AF65-F5344CB8AC3E}">
        <p14:creationId xmlns:p14="http://schemas.microsoft.com/office/powerpoint/2010/main" val="73849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ree in a field&#10;&#10;AI-generated content may be incorrect.">
            <a:extLst>
              <a:ext uri="{FF2B5EF4-FFF2-40B4-BE49-F238E27FC236}">
                <a16:creationId xmlns:a16="http://schemas.microsoft.com/office/drawing/2014/main" id="{969F6231-CDFA-4AD9-1414-E5BBEB861A45}"/>
              </a:ext>
            </a:extLst>
          </p:cNvPr>
          <p:cNvPicPr>
            <a:picLocks noChangeAspect="1"/>
          </p:cNvPicPr>
          <p:nvPr/>
        </p:nvPicPr>
        <p:blipFill>
          <a:blip r:embed="rId3">
            <a:extLst>
              <a:ext uri="{837473B0-CC2E-450A-ABE3-18F120FF3D39}">
                <a1611:picAttrSrcUrl xmlns:a1611="http://schemas.microsoft.com/office/drawing/2016/11/main" r:id="rId4"/>
              </a:ext>
            </a:extLst>
          </a:blip>
          <a:srcRect l="2535" r="-2160" b="4693"/>
          <a:stretch/>
        </p:blipFill>
        <p:spPr>
          <a:xfrm>
            <a:off x="1" y="10"/>
            <a:ext cx="9194566" cy="6863117"/>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D24C6A1-D3AE-61AE-78E4-1CFB1764D8CE}"/>
              </a:ext>
            </a:extLst>
          </p:cNvPr>
          <p:cNvSpPr txBox="1"/>
          <p:nvPr/>
        </p:nvSpPr>
        <p:spPr>
          <a:xfrm>
            <a:off x="7701840" y="1065256"/>
            <a:ext cx="4257402" cy="392460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r>
              <a:rPr lang="en-US" sz="3200"/>
              <a:t>What's one thing </a:t>
            </a:r>
            <a:r>
              <a:rPr lang="en-US" sz="3200" b="1"/>
              <a:t>you will implement</a:t>
            </a:r>
            <a:r>
              <a:rPr lang="en-US" sz="3200"/>
              <a:t> to balance your transition practices WITH FAMILIES to be transactional </a:t>
            </a:r>
            <a:r>
              <a:rPr lang="en-US" sz="3200" b="1"/>
              <a:t>AND</a:t>
            </a:r>
            <a:r>
              <a:rPr lang="en-US" sz="3200"/>
              <a:t> transformational?  </a:t>
            </a:r>
            <a:endParaRPr lang="en-US"/>
          </a:p>
        </p:txBody>
      </p:sp>
    </p:spTree>
    <p:extLst>
      <p:ext uri="{BB962C8B-B14F-4D97-AF65-F5344CB8AC3E}">
        <p14:creationId xmlns:p14="http://schemas.microsoft.com/office/powerpoint/2010/main" val="16688175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223</Words>
  <Application>Microsoft Office PowerPoint</Application>
  <PresentationFormat>Widescreen</PresentationFormat>
  <Paragraphs>29</Paragraphs>
  <Slides>10</Slides>
  <Notes>8</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Aptos</vt:lpstr>
      <vt:lpstr>Aptos Display</vt:lpstr>
      <vt:lpstr>Arial</vt:lpstr>
      <vt:lpstr>Calibri</vt:lpstr>
      <vt:lpstr>Myriad Pro</vt:lpstr>
      <vt:lpstr>Open Sans</vt:lpstr>
      <vt:lpstr>Raleway</vt:lpstr>
      <vt:lpstr>Custom Design</vt:lpstr>
      <vt:lpstr>Office Theme</vt:lpstr>
      <vt:lpstr>PowerPoint Presentation</vt:lpstr>
      <vt:lpstr>PowerPoint Presentation</vt:lpstr>
      <vt:lpstr>PowerPoint Presentation</vt:lpstr>
      <vt:lpstr>PowerPoint Presentation</vt:lpstr>
      <vt:lpstr>Transactional vs. Transformational Engagement Practices</vt:lpstr>
      <vt:lpstr>Transformative changes are more fundamental changes in the structures and systems that shape group outcomes. Transformative changes can be more durable over time and have greater effects as the causes of problems are alleviated—not just their effects. </vt:lpstr>
      <vt:lpstr>Connect with your Peers </vt:lpstr>
      <vt:lpstr>REMINDER:   Family Transitions Toolkits </vt:lpstr>
      <vt:lpstr>PowerPoint Presentation</vt:lpstr>
      <vt:lpstr>Thank You for Your Feedback</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Crain, D'Lisa</dc:creator>
  <cp:lastModifiedBy>Ramsey, Leah</cp:lastModifiedBy>
  <cp:revision>7</cp:revision>
  <dcterms:created xsi:type="dcterms:W3CDTF">2024-07-26T21:25:57Z</dcterms:created>
  <dcterms:modified xsi:type="dcterms:W3CDTF">2025-02-03T23:21:38Z</dcterms:modified>
</cp:coreProperties>
</file>